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14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5527988" cy="1477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3600" b="1">
                <a:solidFill>
                  <a:srgbClr val="1C4587"/>
                </a:solidFill>
                <a:latin typeface="Arial"/>
              </a:defRPr>
            </a:pPr>
            <a:r>
              <a:rPr dirty="0"/>
              <a:t>C</a:t>
            </a:r>
            <a:r>
              <a:rPr lang="en-CA" dirty="0"/>
              <a:t>PCA -</a:t>
            </a:r>
            <a:r>
              <a:rPr dirty="0"/>
              <a:t> Park Committee </a:t>
            </a:r>
            <a:endParaRPr lang="en-CA" dirty="0"/>
          </a:p>
          <a:p>
            <a:pPr>
              <a:defRPr sz="3600" b="1">
                <a:solidFill>
                  <a:srgbClr val="1C4587"/>
                </a:solidFill>
                <a:latin typeface="Arial"/>
              </a:defRPr>
            </a:pPr>
            <a:r>
              <a:rPr dirty="0"/>
              <a:t>2025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3193" y="1769936"/>
            <a:ext cx="5175504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• Community survey on minor park improvements </a:t>
            </a:r>
            <a:endParaRPr lang="en-CA" dirty="0"/>
          </a:p>
          <a:p>
            <a:pPr>
              <a:defRPr sz="2000">
                <a:latin typeface="Arial"/>
              </a:defRPr>
            </a:pPr>
            <a:r>
              <a:rPr lang="en-CA" dirty="0"/>
              <a:t>      Requests for more seating / tables</a:t>
            </a:r>
          </a:p>
          <a:p>
            <a:pPr>
              <a:defRPr sz="2000">
                <a:latin typeface="Arial"/>
              </a:defRPr>
            </a:pPr>
            <a:endParaRPr lang="en-CA" dirty="0"/>
          </a:p>
          <a:p>
            <a:pPr>
              <a:defRPr sz="2000">
                <a:latin typeface="Arial"/>
              </a:defRPr>
            </a:pPr>
            <a:r>
              <a:rPr dirty="0"/>
              <a:t>• </a:t>
            </a:r>
            <a:r>
              <a:rPr lang="en-CA" dirty="0"/>
              <a:t>Applied for Kitchissippi </a:t>
            </a:r>
            <a:r>
              <a:rPr dirty="0"/>
              <a:t>CILP</a:t>
            </a:r>
            <a:r>
              <a:rPr lang="en-CA" dirty="0"/>
              <a:t> funds – approved!</a:t>
            </a:r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   </a:t>
            </a:r>
            <a:r>
              <a:rPr lang="en-CA" dirty="0"/>
              <a:t>   Installation </a:t>
            </a:r>
            <a:r>
              <a:rPr dirty="0"/>
              <a:t>TBA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1200">
                <a:solidFill>
                  <a:srgbClr val="969696"/>
                </a:solidFill>
                <a:latin typeface="Arial"/>
              </a:defRPr>
            </a:pPr>
            <a:r>
              <a:t>Champlain Park Community Association</a:t>
            </a:r>
          </a:p>
        </p:txBody>
      </p:sp>
      <p:pic>
        <p:nvPicPr>
          <p:cNvPr id="5" name="Picture 4" descr="e0574807-78d8-4d12-9a41-2a6fee08b64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816" y="1769936"/>
            <a:ext cx="3758184" cy="2472880"/>
          </a:xfrm>
          <a:prstGeom prst="rect">
            <a:avLst/>
          </a:prstGeom>
        </p:spPr>
      </p:pic>
      <p:pic>
        <p:nvPicPr>
          <p:cNvPr id="6" name="Picture 5" descr="51b1436a-0d46-4832-a24d-5ca302e45ce8.png">
            <a:extLst>
              <a:ext uri="{FF2B5EF4-FFF2-40B4-BE49-F238E27FC236}">
                <a16:creationId xmlns:a16="http://schemas.microsoft.com/office/drawing/2014/main" id="{BAFF1414-DB47-14C0-8892-5201A4686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153" y="4433715"/>
            <a:ext cx="2798064" cy="1921365"/>
          </a:xfrm>
          <a:prstGeom prst="rect">
            <a:avLst/>
          </a:prstGeom>
        </p:spPr>
      </p:pic>
      <p:pic>
        <p:nvPicPr>
          <p:cNvPr id="7" name="Picture 6" descr="c86467ba-8405-47e7-9fba-c6f1a0175e3c.png">
            <a:extLst>
              <a:ext uri="{FF2B5EF4-FFF2-40B4-BE49-F238E27FC236}">
                <a16:creationId xmlns:a16="http://schemas.microsoft.com/office/drawing/2014/main" id="{4CB4E5C0-7674-8F36-E4D9-92EDD4703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5816" y="4433715"/>
            <a:ext cx="2203704" cy="19315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5503E-E46F-2F6A-050B-FABA57A14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F1553A-B981-4446-5222-D1A76C22384B}"/>
              </a:ext>
            </a:extLst>
          </p:cNvPr>
          <p:cNvSpPr txBox="1"/>
          <p:nvPr/>
        </p:nvSpPr>
        <p:spPr>
          <a:xfrm>
            <a:off x="457200" y="274320"/>
            <a:ext cx="523733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3600" b="1">
                <a:solidFill>
                  <a:srgbClr val="1C4587"/>
                </a:solidFill>
                <a:latin typeface="Arial"/>
              </a:defRPr>
            </a:pPr>
            <a:r>
              <a:rPr lang="en-CA" dirty="0"/>
              <a:t>Location of installation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8300CB-2970-B100-5477-2374A96B161A}"/>
              </a:ext>
            </a:extLst>
          </p:cNvPr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1200">
                <a:solidFill>
                  <a:srgbClr val="969696"/>
                </a:solidFill>
                <a:latin typeface="Arial"/>
              </a:defRPr>
            </a:pPr>
            <a:r>
              <a:t>Champlain Park Community Association</a:t>
            </a:r>
          </a:p>
        </p:txBody>
      </p:sp>
      <p:pic>
        <p:nvPicPr>
          <p:cNvPr id="9" name="Picture 8" descr="A collage of a park&#10;&#10;AI-generated content may be incorrect.">
            <a:extLst>
              <a:ext uri="{FF2B5EF4-FFF2-40B4-BE49-F238E27FC236}">
                <a16:creationId xmlns:a16="http://schemas.microsoft.com/office/drawing/2014/main" id="{538E5CF6-0329-489C-015D-31873DB51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48" y="1222025"/>
            <a:ext cx="8525015" cy="478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64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431400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3600" b="1">
                <a:solidFill>
                  <a:srgbClr val="1C4587"/>
                </a:solidFill>
                <a:latin typeface="Arial"/>
              </a:defRPr>
            </a:pPr>
            <a:r>
              <a:rPr dirty="0"/>
              <a:t>Fieldhouse </a:t>
            </a:r>
            <a:r>
              <a:rPr dirty="0" err="1"/>
              <a:t>Updat</a:t>
            </a:r>
            <a:r>
              <a:rPr lang="en-CA" dirty="0"/>
              <a:t>e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4828032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• New water fountain and bottle filling station</a:t>
            </a:r>
          </a:p>
          <a:p>
            <a:pPr>
              <a:defRPr sz="2000">
                <a:latin typeface="Arial"/>
              </a:defRPr>
            </a:pPr>
            <a:r>
              <a:rPr lang="en-CA" dirty="0"/>
              <a:t>    </a:t>
            </a:r>
            <a:r>
              <a:rPr dirty="0"/>
              <a:t>North side of </a:t>
            </a:r>
            <a:r>
              <a:rPr dirty="0" err="1"/>
              <a:t>fieldhous</a:t>
            </a:r>
            <a:r>
              <a:rPr lang="en-CA" dirty="0"/>
              <a:t>e</a:t>
            </a:r>
          </a:p>
          <a:p>
            <a:pPr>
              <a:defRPr sz="2000">
                <a:latin typeface="Arial"/>
              </a:defRPr>
            </a:pPr>
            <a:endParaRPr lang="en-CA" dirty="0"/>
          </a:p>
          <a:p>
            <a:pPr>
              <a:defRPr sz="2000">
                <a:latin typeface="Arial"/>
              </a:defRPr>
            </a:pPr>
            <a:r>
              <a:rPr lang="en-US" dirty="0"/>
              <a:t>• Acoustic tile installation – work in progress!</a:t>
            </a:r>
          </a:p>
          <a:p>
            <a:pPr>
              <a:defRPr sz="2000">
                <a:latin typeface="Arial"/>
              </a:defRPr>
            </a:pP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1200">
                <a:solidFill>
                  <a:srgbClr val="969696"/>
                </a:solidFill>
                <a:latin typeface="Arial"/>
              </a:defRPr>
            </a:pPr>
            <a:r>
              <a:t>Champlain Park Community Association</a:t>
            </a:r>
          </a:p>
        </p:txBody>
      </p:sp>
      <p:pic>
        <p:nvPicPr>
          <p:cNvPr id="5" name="Picture 4" descr="ada2d98a-7d5e-4135-80af-ae1c4cc7e3f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571565"/>
            <a:ext cx="3200400" cy="42635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496373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3600" b="1">
                <a:solidFill>
                  <a:srgbClr val="1C4587"/>
                </a:solidFill>
                <a:latin typeface="Arial"/>
              </a:defRPr>
            </a:pPr>
            <a:r>
              <a:rPr dirty="0"/>
              <a:t>Planning Ahead: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7929222" cy="16004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2000">
                <a:latin typeface="Arial"/>
              </a:defRPr>
            </a:pPr>
            <a:r>
              <a:rPr dirty="0"/>
              <a:t>• Community Partnership Minor Capital Program</a:t>
            </a:r>
          </a:p>
          <a:p>
            <a:pPr>
              <a:defRPr sz="2000">
                <a:latin typeface="Arial"/>
              </a:defRPr>
            </a:pPr>
            <a:r>
              <a:rPr lang="en-CA" dirty="0"/>
              <a:t>       </a:t>
            </a:r>
            <a:r>
              <a:rPr dirty="0"/>
              <a:t>Plan to purchase 2–3 benches (</a:t>
            </a:r>
            <a:r>
              <a:rPr lang="en-CA" dirty="0"/>
              <a:t>likely </a:t>
            </a:r>
            <a:r>
              <a:rPr dirty="0"/>
              <a:t>west side, Cowley Ave</a:t>
            </a:r>
            <a:r>
              <a:rPr lang="en-CA" dirty="0" err="1"/>
              <a:t>nue</a:t>
            </a:r>
            <a:r>
              <a:rPr dirty="0"/>
              <a:t>)</a:t>
            </a:r>
          </a:p>
          <a:p>
            <a:pPr>
              <a:defRPr sz="2000">
                <a:latin typeface="Arial"/>
              </a:defRPr>
            </a:pPr>
            <a:r>
              <a:rPr dirty="0"/>
              <a:t>• Cost-sharing with City: 50% (up to $1</a:t>
            </a:r>
            <a:r>
              <a:rPr lang="en-CA" dirty="0"/>
              <a:t>0-15</a:t>
            </a:r>
            <a:r>
              <a:rPr dirty="0"/>
              <a:t>K)</a:t>
            </a:r>
          </a:p>
          <a:p>
            <a:pPr>
              <a:defRPr sz="2000">
                <a:latin typeface="Arial"/>
              </a:defRPr>
            </a:pPr>
            <a:r>
              <a:rPr dirty="0"/>
              <a:t>• Application due May 1, 2026 | Installation likely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1200">
                <a:solidFill>
                  <a:srgbClr val="969696"/>
                </a:solidFill>
                <a:latin typeface="Arial"/>
              </a:defRPr>
            </a:pPr>
            <a:r>
              <a:t>Champlain Park Community Association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128</Words>
  <Application>Microsoft Office PowerPoint</Application>
  <PresentationFormat>On-screen Show (4:3)</PresentationFormat>
  <Paragraphs>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Joanne Chianello</cp:lastModifiedBy>
  <cp:revision>2</cp:revision>
  <dcterms:created xsi:type="dcterms:W3CDTF">2013-01-27T09:14:16Z</dcterms:created>
  <dcterms:modified xsi:type="dcterms:W3CDTF">2025-10-26T23:26:15Z</dcterms:modified>
  <cp:category/>
</cp:coreProperties>
</file>