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3" r:id="rId4"/>
  </p:sldMasterIdLst>
  <p:notesMasterIdLst>
    <p:notesMasterId r:id="rId28"/>
  </p:notesMasterIdLst>
  <p:handoutMasterIdLst>
    <p:handoutMasterId r:id="rId29"/>
  </p:handoutMasterIdLst>
  <p:sldIdLst>
    <p:sldId id="312" r:id="rId5"/>
    <p:sldId id="323" r:id="rId6"/>
    <p:sldId id="345" r:id="rId7"/>
    <p:sldId id="344" r:id="rId8"/>
    <p:sldId id="346" r:id="rId9"/>
    <p:sldId id="329" r:id="rId10"/>
    <p:sldId id="328" r:id="rId11"/>
    <p:sldId id="330" r:id="rId12"/>
    <p:sldId id="332" r:id="rId13"/>
    <p:sldId id="333" r:id="rId14"/>
    <p:sldId id="334" r:id="rId15"/>
    <p:sldId id="335" r:id="rId16"/>
    <p:sldId id="336" r:id="rId17"/>
    <p:sldId id="337" r:id="rId18"/>
    <p:sldId id="338" r:id="rId19"/>
    <p:sldId id="339" r:id="rId20"/>
    <p:sldId id="331" r:id="rId21"/>
    <p:sldId id="327" r:id="rId22"/>
    <p:sldId id="342" r:id="rId23"/>
    <p:sldId id="343" r:id="rId24"/>
    <p:sldId id="326" r:id="rId25"/>
    <p:sldId id="347" r:id="rId26"/>
    <p:sldId id="297" r:id="rId27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AC489A-6B1A-4C9D-9714-C14524C969FE}" v="108" dt="2025-10-24T20:05:12.588"/>
  </p1510:revLst>
</p1510:revInfo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5388" autoAdjust="0"/>
  </p:normalViewPr>
  <p:slideViewPr>
    <p:cSldViewPr snapToGrid="0" snapToObjects="1">
      <p:cViewPr varScale="1">
        <p:scale>
          <a:sx n="86" d="100"/>
          <a:sy n="86" d="100"/>
        </p:scale>
        <p:origin x="48" y="30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25" d="100"/>
          <a:sy n="25" d="100"/>
        </p:scale>
        <p:origin x="34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ll Baggs" userId="5accbd4f6d850e5c" providerId="LiveId" clId="{7BAC489A-6B1A-4C9D-9714-C14524C969FE}"/>
    <pc:docChg chg="undo custSel addSld delSld modSld sldOrd modMainMaster">
      <pc:chgData name="Bill Baggs" userId="5accbd4f6d850e5c" providerId="LiveId" clId="{7BAC489A-6B1A-4C9D-9714-C14524C969FE}" dt="2025-10-24T20:20:49.672" v="10093" actId="20577"/>
      <pc:docMkLst>
        <pc:docMk/>
      </pc:docMkLst>
      <pc:sldChg chg="delSp modSp del mod">
        <pc:chgData name="Bill Baggs" userId="5accbd4f6d850e5c" providerId="LiveId" clId="{7BAC489A-6B1A-4C9D-9714-C14524C969FE}" dt="2025-10-22T19:00:15.037" v="570" actId="2696"/>
        <pc:sldMkLst>
          <pc:docMk/>
          <pc:sldMk cId="2952923800" sldId="281"/>
        </pc:sldMkLst>
      </pc:sldChg>
      <pc:sldChg chg="modSp mod modTransition modNotesTx">
        <pc:chgData name="Bill Baggs" userId="5accbd4f6d850e5c" providerId="LiveId" clId="{7BAC489A-6B1A-4C9D-9714-C14524C969FE}" dt="2025-10-24T20:05:12.588" v="9810"/>
        <pc:sldMkLst>
          <pc:docMk/>
          <pc:sldMk cId="1973173046" sldId="297"/>
        </pc:sldMkLst>
        <pc:spChg chg="mod">
          <ac:chgData name="Bill Baggs" userId="5accbd4f6d850e5c" providerId="LiveId" clId="{7BAC489A-6B1A-4C9D-9714-C14524C969FE}" dt="2025-10-22T18:58:14.560" v="514" actId="122"/>
          <ac:spMkLst>
            <pc:docMk/>
            <pc:sldMk cId="1973173046" sldId="297"/>
            <ac:spMk id="2" creationId="{509D22C5-0C9E-B582-A8FE-B45E70A01E7F}"/>
          </ac:spMkLst>
        </pc:spChg>
        <pc:spChg chg="mod">
          <ac:chgData name="Bill Baggs" userId="5accbd4f6d850e5c" providerId="LiveId" clId="{7BAC489A-6B1A-4C9D-9714-C14524C969FE}" dt="2025-10-24T16:52:51.797" v="3586" actId="114"/>
          <ac:spMkLst>
            <pc:docMk/>
            <pc:sldMk cId="1973173046" sldId="297"/>
            <ac:spMk id="3" creationId="{D8B5CEF2-E667-BBB5-2EA6-C06F93B6DE12}"/>
          </ac:spMkLst>
        </pc:spChg>
      </pc:sldChg>
      <pc:sldChg chg="delSp modSp mod modTransition">
        <pc:chgData name="Bill Baggs" userId="5accbd4f6d850e5c" providerId="LiveId" clId="{7BAC489A-6B1A-4C9D-9714-C14524C969FE}" dt="2025-10-24T20:05:12.588" v="9810"/>
        <pc:sldMkLst>
          <pc:docMk/>
          <pc:sldMk cId="2202437675" sldId="312"/>
        </pc:sldMkLst>
        <pc:spChg chg="mod">
          <ac:chgData name="Bill Baggs" userId="5accbd4f6d850e5c" providerId="LiveId" clId="{7BAC489A-6B1A-4C9D-9714-C14524C969FE}" dt="2025-10-22T18:56:26.046" v="461" actId="6549"/>
          <ac:spMkLst>
            <pc:docMk/>
            <pc:sldMk cId="2202437675" sldId="312"/>
            <ac:spMk id="2" creationId="{4207FF65-A536-F639-8591-ED024C223308}"/>
          </ac:spMkLst>
        </pc:spChg>
      </pc:sldChg>
      <pc:sldChg chg="addSp delSp modSp del mod modNotesTx">
        <pc:chgData name="Bill Baggs" userId="5accbd4f6d850e5c" providerId="LiveId" clId="{7BAC489A-6B1A-4C9D-9714-C14524C969FE}" dt="2025-10-24T19:38:18.210" v="9200" actId="2696"/>
        <pc:sldMkLst>
          <pc:docMk/>
          <pc:sldMk cId="1131718056" sldId="314"/>
        </pc:sldMkLst>
        <pc:spChg chg="del mod">
          <ac:chgData name="Bill Baggs" userId="5accbd4f6d850e5c" providerId="LiveId" clId="{7BAC489A-6B1A-4C9D-9714-C14524C969FE}" dt="2025-10-23T18:53:57.065" v="811" actId="478"/>
          <ac:spMkLst>
            <pc:docMk/>
            <pc:sldMk cId="1131718056" sldId="314"/>
            <ac:spMk id="3" creationId="{370AEC4F-E711-8552-9C34-82C1514A1E37}"/>
          </ac:spMkLst>
        </pc:spChg>
        <pc:spChg chg="mod">
          <ac:chgData name="Bill Baggs" userId="5accbd4f6d850e5c" providerId="LiveId" clId="{7BAC489A-6B1A-4C9D-9714-C14524C969FE}" dt="2025-10-24T18:49:48.260" v="6940" actId="255"/>
          <ac:spMkLst>
            <pc:docMk/>
            <pc:sldMk cId="1131718056" sldId="314"/>
            <ac:spMk id="4" creationId="{BDDD6BDC-E008-6AB7-55A1-46ED9BCF054F}"/>
          </ac:spMkLst>
        </pc:spChg>
        <pc:spChg chg="add mod">
          <ac:chgData name="Bill Baggs" userId="5accbd4f6d850e5c" providerId="LiveId" clId="{7BAC489A-6B1A-4C9D-9714-C14524C969FE}" dt="2025-10-24T18:43:43.199" v="6906" actId="20577"/>
          <ac:spMkLst>
            <pc:docMk/>
            <pc:sldMk cId="1131718056" sldId="314"/>
            <ac:spMk id="15" creationId="{2294AA6E-B8B0-79FB-4AD8-BD05CFF32FBC}"/>
          </ac:spMkLst>
        </pc:spChg>
      </pc:sldChg>
      <pc:sldChg chg="modSp del mod ord modNotesTx">
        <pc:chgData name="Bill Baggs" userId="5accbd4f6d850e5c" providerId="LiveId" clId="{7BAC489A-6B1A-4C9D-9714-C14524C969FE}" dt="2025-10-24T19:39:56.693" v="9234" actId="2696"/>
        <pc:sldMkLst>
          <pc:docMk/>
          <pc:sldMk cId="2468595790" sldId="315"/>
        </pc:sldMkLst>
        <pc:spChg chg="mod">
          <ac:chgData name="Bill Baggs" userId="5accbd4f6d850e5c" providerId="LiveId" clId="{7BAC489A-6B1A-4C9D-9714-C14524C969FE}" dt="2025-10-24T18:48:59.602" v="6932" actId="27636"/>
          <ac:spMkLst>
            <pc:docMk/>
            <pc:sldMk cId="2468595790" sldId="315"/>
            <ac:spMk id="17" creationId="{33680A80-5C61-DD02-1119-0565C0AD5372}"/>
          </ac:spMkLst>
        </pc:spChg>
      </pc:sldChg>
      <pc:sldChg chg="delSp modSp mod modTransition modNotesTx">
        <pc:chgData name="Bill Baggs" userId="5accbd4f6d850e5c" providerId="LiveId" clId="{7BAC489A-6B1A-4C9D-9714-C14524C969FE}" dt="2025-10-24T20:05:12.588" v="9810"/>
        <pc:sldMkLst>
          <pc:docMk/>
          <pc:sldMk cId="998447588" sldId="323"/>
        </pc:sldMkLst>
        <pc:spChg chg="mod">
          <ac:chgData name="Bill Baggs" userId="5accbd4f6d850e5c" providerId="LiveId" clId="{7BAC489A-6B1A-4C9D-9714-C14524C969FE}" dt="2025-10-24T18:41:36.380" v="6735" actId="113"/>
          <ac:spMkLst>
            <pc:docMk/>
            <pc:sldMk cId="998447588" sldId="323"/>
            <ac:spMk id="2" creationId="{FD5E8954-9BCB-7FD9-A210-38DC54382D45}"/>
          </ac:spMkLst>
        </pc:spChg>
        <pc:spChg chg="mod">
          <ac:chgData name="Bill Baggs" userId="5accbd4f6d850e5c" providerId="LiveId" clId="{7BAC489A-6B1A-4C9D-9714-C14524C969FE}" dt="2025-10-24T16:10:27.273" v="2354" actId="20577"/>
          <ac:spMkLst>
            <pc:docMk/>
            <pc:sldMk cId="998447588" sldId="323"/>
            <ac:spMk id="3" creationId="{75111C33-898C-4414-4665-5136EB6FC126}"/>
          </ac:spMkLst>
        </pc:spChg>
        <pc:spChg chg="mod">
          <ac:chgData name="Bill Baggs" userId="5accbd4f6d850e5c" providerId="LiveId" clId="{7BAC489A-6B1A-4C9D-9714-C14524C969FE}" dt="2025-10-22T18:54:03.056" v="431"/>
          <ac:spMkLst>
            <pc:docMk/>
            <pc:sldMk cId="998447588" sldId="323"/>
            <ac:spMk id="23" creationId="{94FF72B7-0438-3641-5939-75128934B0DF}"/>
          </ac:spMkLst>
        </pc:spChg>
      </pc:sldChg>
      <pc:sldChg chg="modSp del mod ord modNotesTx">
        <pc:chgData name="Bill Baggs" userId="5accbd4f6d850e5c" providerId="LiveId" clId="{7BAC489A-6B1A-4C9D-9714-C14524C969FE}" dt="2025-10-24T19:41:24.623" v="9241" actId="2696"/>
        <pc:sldMkLst>
          <pc:docMk/>
          <pc:sldMk cId="1126305471" sldId="324"/>
        </pc:sldMkLst>
        <pc:spChg chg="mod">
          <ac:chgData name="Bill Baggs" userId="5accbd4f6d850e5c" providerId="LiveId" clId="{7BAC489A-6B1A-4C9D-9714-C14524C969FE}" dt="2025-10-23T18:56:18.835" v="992" actId="20577"/>
          <ac:spMkLst>
            <pc:docMk/>
            <pc:sldMk cId="1126305471" sldId="324"/>
            <ac:spMk id="2" creationId="{B28A34A6-22BC-27A4-2C79-EE98A4943B14}"/>
          </ac:spMkLst>
        </pc:spChg>
        <pc:spChg chg="mod">
          <ac:chgData name="Bill Baggs" userId="5accbd4f6d850e5c" providerId="LiveId" clId="{7BAC489A-6B1A-4C9D-9714-C14524C969FE}" dt="2025-10-24T19:35:25.208" v="9185" actId="6549"/>
          <ac:spMkLst>
            <pc:docMk/>
            <pc:sldMk cId="1126305471" sldId="324"/>
            <ac:spMk id="17" creationId="{33680A80-5C61-DD02-1119-0565C0AD5372}"/>
          </ac:spMkLst>
        </pc:spChg>
      </pc:sldChg>
      <pc:sldChg chg="addSp delSp modSp mod modTransition modClrScheme chgLayout modNotesTx">
        <pc:chgData name="Bill Baggs" userId="5accbd4f6d850e5c" providerId="LiveId" clId="{7BAC489A-6B1A-4C9D-9714-C14524C969FE}" dt="2025-10-24T20:05:12.588" v="9810"/>
        <pc:sldMkLst>
          <pc:docMk/>
          <pc:sldMk cId="4014579294" sldId="326"/>
        </pc:sldMkLst>
        <pc:spChg chg="mod ord">
          <ac:chgData name="Bill Baggs" userId="5accbd4f6d850e5c" providerId="LiveId" clId="{7BAC489A-6B1A-4C9D-9714-C14524C969FE}" dt="2025-10-24T19:46:06.958" v="9294" actId="14100"/>
          <ac:spMkLst>
            <pc:docMk/>
            <pc:sldMk cId="4014579294" sldId="326"/>
            <ac:spMk id="2" creationId="{D53B219B-7E3A-7E84-6386-37313F0CFB09}"/>
          </ac:spMkLst>
        </pc:spChg>
        <pc:spChg chg="mod ord">
          <ac:chgData name="Bill Baggs" userId="5accbd4f6d850e5c" providerId="LiveId" clId="{7BAC489A-6B1A-4C9D-9714-C14524C969FE}" dt="2025-10-24T19:46:42.992" v="9301" actId="27636"/>
          <ac:spMkLst>
            <pc:docMk/>
            <pc:sldMk cId="4014579294" sldId="326"/>
            <ac:spMk id="3" creationId="{A2E339BF-E6D7-DD0E-AF02-6813852EE723}"/>
          </ac:spMkLst>
        </pc:spChg>
        <pc:spChg chg="add del mod">
          <ac:chgData name="Bill Baggs" userId="5accbd4f6d850e5c" providerId="LiveId" clId="{7BAC489A-6B1A-4C9D-9714-C14524C969FE}" dt="2025-10-24T16:09:55.648" v="2339" actId="478"/>
          <ac:spMkLst>
            <pc:docMk/>
            <pc:sldMk cId="4014579294" sldId="326"/>
            <ac:spMk id="5" creationId="{3731AF41-AAC1-3029-9F5C-3064F78F19D9}"/>
          </ac:spMkLst>
        </pc:spChg>
        <pc:spChg chg="add del mod">
          <ac:chgData name="Bill Baggs" userId="5accbd4f6d850e5c" providerId="LiveId" clId="{7BAC489A-6B1A-4C9D-9714-C14524C969FE}" dt="2025-10-24T19:42:11.059" v="9248" actId="478"/>
          <ac:spMkLst>
            <pc:docMk/>
            <pc:sldMk cId="4014579294" sldId="326"/>
            <ac:spMk id="8" creationId="{BDE03A01-A2FE-7BC5-9557-779DA56D2B07}"/>
          </ac:spMkLst>
        </pc:spChg>
        <pc:spChg chg="mod ord">
          <ac:chgData name="Bill Baggs" userId="5accbd4f6d850e5c" providerId="LiveId" clId="{7BAC489A-6B1A-4C9D-9714-C14524C969FE}" dt="2025-10-24T19:45:51.749" v="9288" actId="700"/>
          <ac:spMkLst>
            <pc:docMk/>
            <pc:sldMk cId="4014579294" sldId="326"/>
            <ac:spMk id="14" creationId="{A6C1B414-C961-3661-F4B7-214F4286D2D4}"/>
          </ac:spMkLst>
        </pc:spChg>
        <pc:picChg chg="add del mod">
          <ac:chgData name="Bill Baggs" userId="5accbd4f6d850e5c" providerId="LiveId" clId="{7BAC489A-6B1A-4C9D-9714-C14524C969FE}" dt="2025-10-24T19:42:06.970" v="9246" actId="478"/>
          <ac:picMkLst>
            <pc:docMk/>
            <pc:sldMk cId="4014579294" sldId="326"/>
            <ac:picMk id="7" creationId="{4F0A91A9-618B-88F8-9358-5F12B6E36F42}"/>
          </ac:picMkLst>
        </pc:picChg>
      </pc:sldChg>
      <pc:sldChg chg="modSp add mod modTransition modNotesTx">
        <pc:chgData name="Bill Baggs" userId="5accbd4f6d850e5c" providerId="LiveId" clId="{7BAC489A-6B1A-4C9D-9714-C14524C969FE}" dt="2025-10-24T20:17:55.228" v="9989" actId="20577"/>
        <pc:sldMkLst>
          <pc:docMk/>
          <pc:sldMk cId="3301482046" sldId="327"/>
        </pc:sldMkLst>
        <pc:spChg chg="mod">
          <ac:chgData name="Bill Baggs" userId="5accbd4f6d850e5c" providerId="LiveId" clId="{7BAC489A-6B1A-4C9D-9714-C14524C969FE}" dt="2025-10-24T19:05:19.880" v="7433" actId="14100"/>
          <ac:spMkLst>
            <pc:docMk/>
            <pc:sldMk cId="3301482046" sldId="327"/>
            <ac:spMk id="2" creationId="{E21E025D-750C-4718-94D4-5506713C56EA}"/>
          </ac:spMkLst>
        </pc:spChg>
        <pc:spChg chg="mod">
          <ac:chgData name="Bill Baggs" userId="5accbd4f6d850e5c" providerId="LiveId" clId="{7BAC489A-6B1A-4C9D-9714-C14524C969FE}" dt="2025-10-24T20:17:36.800" v="9988" actId="20577"/>
          <ac:spMkLst>
            <pc:docMk/>
            <pc:sldMk cId="3301482046" sldId="327"/>
            <ac:spMk id="17" creationId="{219A58AC-4CAA-5911-BF12-EC0BA5464B63}"/>
          </ac:spMkLst>
        </pc:spChg>
      </pc:sldChg>
      <pc:sldChg chg="modSp add mod modTransition modNotesTx">
        <pc:chgData name="Bill Baggs" userId="5accbd4f6d850e5c" providerId="LiveId" clId="{7BAC489A-6B1A-4C9D-9714-C14524C969FE}" dt="2025-10-24T20:10:32.633" v="9829" actId="20577"/>
        <pc:sldMkLst>
          <pc:docMk/>
          <pc:sldMk cId="3079390213" sldId="328"/>
        </pc:sldMkLst>
        <pc:spChg chg="mod">
          <ac:chgData name="Bill Baggs" userId="5accbd4f6d850e5c" providerId="LiveId" clId="{7BAC489A-6B1A-4C9D-9714-C14524C969FE}" dt="2025-10-24T20:10:32.633" v="9829" actId="20577"/>
          <ac:spMkLst>
            <pc:docMk/>
            <pc:sldMk cId="3079390213" sldId="328"/>
            <ac:spMk id="4" creationId="{D88D76A4-A3D4-3A39-8E6B-D309C04A68FF}"/>
          </ac:spMkLst>
        </pc:spChg>
        <pc:spChg chg="mod">
          <ac:chgData name="Bill Baggs" userId="5accbd4f6d850e5c" providerId="LiveId" clId="{7BAC489A-6B1A-4C9D-9714-C14524C969FE}" dt="2025-10-24T18:57:44.672" v="7179" actId="20577"/>
          <ac:spMkLst>
            <pc:docMk/>
            <pc:sldMk cId="3079390213" sldId="328"/>
            <ac:spMk id="15" creationId="{9C80BE91-9B5C-16AF-52F5-953D4C5E2C01}"/>
          </ac:spMkLst>
        </pc:spChg>
      </pc:sldChg>
      <pc:sldChg chg="addSp delSp modSp new mod modTransition setBg">
        <pc:chgData name="Bill Baggs" userId="5accbd4f6d850e5c" providerId="LiveId" clId="{7BAC489A-6B1A-4C9D-9714-C14524C969FE}" dt="2025-10-24T20:05:12.588" v="9810"/>
        <pc:sldMkLst>
          <pc:docMk/>
          <pc:sldMk cId="22976570" sldId="329"/>
        </pc:sldMkLst>
        <pc:spChg chg="mod">
          <ac:chgData name="Bill Baggs" userId="5accbd4f6d850e5c" providerId="LiveId" clId="{7BAC489A-6B1A-4C9D-9714-C14524C969FE}" dt="2025-10-24T19:31:25.602" v="9171" actId="20577"/>
          <ac:spMkLst>
            <pc:docMk/>
            <pc:sldMk cId="22976570" sldId="329"/>
            <ac:spMk id="2" creationId="{B37F31A3-15B6-9390-3DE9-71DF280AA958}"/>
          </ac:spMkLst>
        </pc:spChg>
        <pc:spChg chg="del">
          <ac:chgData name="Bill Baggs" userId="5accbd4f6d850e5c" providerId="LiveId" clId="{7BAC489A-6B1A-4C9D-9714-C14524C969FE}" dt="2025-10-24T13:51:20.498" v="1823" actId="22"/>
          <ac:spMkLst>
            <pc:docMk/>
            <pc:sldMk cId="22976570" sldId="329"/>
            <ac:spMk id="3" creationId="{BBB31EFE-F642-1C9A-C71D-42100424465F}"/>
          </ac:spMkLst>
        </pc:spChg>
        <pc:spChg chg="mod ord">
          <ac:chgData name="Bill Baggs" userId="5accbd4f6d850e5c" providerId="LiveId" clId="{7BAC489A-6B1A-4C9D-9714-C14524C969FE}" dt="2025-10-24T18:51:48.301" v="6972" actId="20577"/>
          <ac:spMkLst>
            <pc:docMk/>
            <pc:sldMk cId="22976570" sldId="329"/>
            <ac:spMk id="4" creationId="{57DB4148-758E-4A3D-5383-6A3A7D8612A6}"/>
          </ac:spMkLst>
        </pc:spChg>
        <pc:spChg chg="del mod">
          <ac:chgData name="Bill Baggs" userId="5accbd4f6d850e5c" providerId="LiveId" clId="{7BAC489A-6B1A-4C9D-9714-C14524C969FE}" dt="2025-10-24T14:28:40.454" v="1870" actId="478"/>
          <ac:spMkLst>
            <pc:docMk/>
            <pc:sldMk cId="22976570" sldId="329"/>
            <ac:spMk id="5" creationId="{8801115C-E7E8-5E5D-7241-859BD09B6DCC}"/>
          </ac:spMkLst>
        </pc:spChg>
        <pc:spChg chg="add">
          <ac:chgData name="Bill Baggs" userId="5accbd4f6d850e5c" providerId="LiveId" clId="{7BAC489A-6B1A-4C9D-9714-C14524C969FE}" dt="2025-10-24T13:52:15.524" v="1861" actId="26606"/>
          <ac:spMkLst>
            <pc:docMk/>
            <pc:sldMk cId="22976570" sldId="329"/>
            <ac:spMk id="9" creationId="{1CE580D1-F917-4567-AFB4-99AA9B52ADF0}"/>
          </ac:spMkLst>
        </pc:spChg>
        <pc:spChg chg="add del">
          <ac:chgData name="Bill Baggs" userId="5accbd4f6d850e5c" providerId="LiveId" clId="{7BAC489A-6B1A-4C9D-9714-C14524C969FE}" dt="2025-10-24T13:51:48.397" v="1827" actId="26606"/>
          <ac:spMkLst>
            <pc:docMk/>
            <pc:sldMk cId="22976570" sldId="329"/>
            <ac:spMk id="12" creationId="{1CE580D1-F917-4567-AFB4-99AA9B52ADF0}"/>
          </ac:spMkLst>
        </pc:spChg>
        <pc:spChg chg="add">
          <ac:chgData name="Bill Baggs" userId="5accbd4f6d850e5c" providerId="LiveId" clId="{7BAC489A-6B1A-4C9D-9714-C14524C969FE}" dt="2025-10-24T13:52:15.524" v="1861" actId="26606"/>
          <ac:spMkLst>
            <pc:docMk/>
            <pc:sldMk cId="22976570" sldId="329"/>
            <ac:spMk id="15" creationId="{021A4066-B261-49FE-952E-A0FE3EE75CD2}"/>
          </ac:spMkLst>
        </pc:spChg>
        <pc:spChg chg="add">
          <ac:chgData name="Bill Baggs" userId="5accbd4f6d850e5c" providerId="LiveId" clId="{7BAC489A-6B1A-4C9D-9714-C14524C969FE}" dt="2025-10-24T13:52:15.524" v="1861" actId="26606"/>
          <ac:spMkLst>
            <pc:docMk/>
            <pc:sldMk cId="22976570" sldId="329"/>
            <ac:spMk id="24" creationId="{81958111-BC13-4D45-AB27-0C2C83F9BA64}"/>
          </ac:spMkLst>
        </pc:spChg>
        <pc:grpChg chg="add del">
          <ac:chgData name="Bill Baggs" userId="5accbd4f6d850e5c" providerId="LiveId" clId="{7BAC489A-6B1A-4C9D-9714-C14524C969FE}" dt="2025-10-24T13:51:48.397" v="1827" actId="26606"/>
          <ac:grpSpMkLst>
            <pc:docMk/>
            <pc:sldMk cId="22976570" sldId="329"/>
            <ac:grpSpMk id="20" creationId="{FEB7DF70-0A31-4A61-9C8B-3333776A15B8}"/>
          </ac:grpSpMkLst>
        </pc:grpChg>
        <pc:grpChg chg="add">
          <ac:chgData name="Bill Baggs" userId="5accbd4f6d850e5c" providerId="LiveId" clId="{7BAC489A-6B1A-4C9D-9714-C14524C969FE}" dt="2025-10-24T13:52:15.524" v="1861" actId="26606"/>
          <ac:grpSpMkLst>
            <pc:docMk/>
            <pc:sldMk cId="22976570" sldId="329"/>
            <ac:grpSpMk id="26" creationId="{82188758-E18A-4CE5-9D03-F4BF5D887C3F}"/>
          </ac:grpSpMkLst>
        </pc:grpChg>
        <pc:picChg chg="add mod ord">
          <ac:chgData name="Bill Baggs" userId="5accbd4f6d850e5c" providerId="LiveId" clId="{7BAC489A-6B1A-4C9D-9714-C14524C969FE}" dt="2025-10-24T14:31:52.140" v="1889" actId="14100"/>
          <ac:picMkLst>
            <pc:docMk/>
            <pc:sldMk cId="22976570" sldId="329"/>
            <ac:picMk id="7" creationId="{A99E1C61-FA43-59E1-3CA9-857731B96DB4}"/>
          </ac:picMkLst>
        </pc:picChg>
        <pc:picChg chg="add">
          <ac:chgData name="Bill Baggs" userId="5accbd4f6d850e5c" providerId="LiveId" clId="{7BAC489A-6B1A-4C9D-9714-C14524C969FE}" dt="2025-10-24T13:52:15.524" v="1861" actId="26606"/>
          <ac:picMkLst>
            <pc:docMk/>
            <pc:sldMk cId="22976570" sldId="329"/>
            <ac:picMk id="10" creationId="{1F5620B8-A2D8-4568-B566-F0453A0D9167}"/>
          </ac:picMkLst>
        </pc:picChg>
        <pc:picChg chg="add del">
          <ac:chgData name="Bill Baggs" userId="5accbd4f6d850e5c" providerId="LiveId" clId="{7BAC489A-6B1A-4C9D-9714-C14524C969FE}" dt="2025-10-24T13:51:48.397" v="1827" actId="26606"/>
          <ac:picMkLst>
            <pc:docMk/>
            <pc:sldMk cId="22976570" sldId="329"/>
            <ac:picMk id="14" creationId="{1F5620B8-A2D8-4568-B566-F0453A0D9167}"/>
          </ac:picMkLst>
        </pc:picChg>
        <pc:picChg chg="add">
          <ac:chgData name="Bill Baggs" userId="5accbd4f6d850e5c" providerId="LiveId" clId="{7BAC489A-6B1A-4C9D-9714-C14524C969FE}" dt="2025-10-24T13:52:15.524" v="1861" actId="26606"/>
          <ac:picMkLst>
            <pc:docMk/>
            <pc:sldMk cId="22976570" sldId="329"/>
            <ac:picMk id="30" creationId="{D42F4933-2ECF-4EE5-BCE4-F19E3CA609FE}"/>
          </ac:picMkLst>
        </pc:picChg>
        <pc:cxnChg chg="add del">
          <ac:chgData name="Bill Baggs" userId="5accbd4f6d850e5c" providerId="LiveId" clId="{7BAC489A-6B1A-4C9D-9714-C14524C969FE}" dt="2025-10-24T13:51:48.397" v="1827" actId="26606"/>
          <ac:cxnSpMkLst>
            <pc:docMk/>
            <pc:sldMk cId="22976570" sldId="329"/>
            <ac:cxnSpMk id="16" creationId="{1C7D2BA4-4B7A-4596-8BCC-5CF715423894}"/>
          </ac:cxnSpMkLst>
        </pc:cxnChg>
        <pc:cxnChg chg="add del">
          <ac:chgData name="Bill Baggs" userId="5accbd4f6d850e5c" providerId="LiveId" clId="{7BAC489A-6B1A-4C9D-9714-C14524C969FE}" dt="2025-10-24T13:51:48.397" v="1827" actId="26606"/>
          <ac:cxnSpMkLst>
            <pc:docMk/>
            <pc:sldMk cId="22976570" sldId="329"/>
            <ac:cxnSpMk id="18" creationId="{C9D4B225-18E9-4C5B-94D8-2ABE6D161E4A}"/>
          </ac:cxnSpMkLst>
        </pc:cxnChg>
      </pc:sldChg>
      <pc:sldChg chg="addSp delSp modSp new mod ord modTransition setBg modNotesTx">
        <pc:chgData name="Bill Baggs" userId="5accbd4f6d850e5c" providerId="LiveId" clId="{7BAC489A-6B1A-4C9D-9714-C14524C969FE}" dt="2025-10-24T20:19:34.224" v="10011" actId="20577"/>
        <pc:sldMkLst>
          <pc:docMk/>
          <pc:sldMk cId="3962013514" sldId="330"/>
        </pc:sldMkLst>
        <pc:spChg chg="del mod">
          <ac:chgData name="Bill Baggs" userId="5accbd4f6d850e5c" providerId="LiveId" clId="{7BAC489A-6B1A-4C9D-9714-C14524C969FE}" dt="2025-10-24T15:54:22.988" v="2311" actId="26606"/>
          <ac:spMkLst>
            <pc:docMk/>
            <pc:sldMk cId="3962013514" sldId="330"/>
            <ac:spMk id="2" creationId="{3C7814BE-8F3A-A53A-B614-EAED090330E0}"/>
          </ac:spMkLst>
        </pc:spChg>
        <pc:spChg chg="del">
          <ac:chgData name="Bill Baggs" userId="5accbd4f6d850e5c" providerId="LiveId" clId="{7BAC489A-6B1A-4C9D-9714-C14524C969FE}" dt="2025-10-24T15:54:08.021" v="2298"/>
          <ac:spMkLst>
            <pc:docMk/>
            <pc:sldMk cId="3962013514" sldId="330"/>
            <ac:spMk id="3" creationId="{A81180F9-68FA-BBC6-1194-E886CFDCCCD5}"/>
          </ac:spMkLst>
        </pc:spChg>
        <pc:spChg chg="del mod ord">
          <ac:chgData name="Bill Baggs" userId="5accbd4f6d850e5c" providerId="LiveId" clId="{7BAC489A-6B1A-4C9D-9714-C14524C969FE}" dt="2025-10-24T18:40:21.969" v="6679" actId="478"/>
          <ac:spMkLst>
            <pc:docMk/>
            <pc:sldMk cId="3962013514" sldId="330"/>
            <ac:spMk id="4" creationId="{539CB525-C85C-5A03-3CF4-A7FCC72E4369}"/>
          </ac:spMkLst>
        </pc:spChg>
        <pc:spChg chg="add del mod">
          <ac:chgData name="Bill Baggs" userId="5accbd4f6d850e5c" providerId="LiveId" clId="{7BAC489A-6B1A-4C9D-9714-C14524C969FE}" dt="2025-10-24T15:55:28.867" v="2313"/>
          <ac:spMkLst>
            <pc:docMk/>
            <pc:sldMk cId="3962013514" sldId="330"/>
            <ac:spMk id="5" creationId="{906B3A8E-3F71-D32C-0FD9-CB1F3912BE62}"/>
          </ac:spMkLst>
        </pc:spChg>
        <pc:spChg chg="add mod">
          <ac:chgData name="Bill Baggs" userId="5accbd4f6d850e5c" providerId="LiveId" clId="{7BAC489A-6B1A-4C9D-9714-C14524C969FE}" dt="2025-10-24T16:33:13.180" v="2970" actId="478"/>
          <ac:spMkLst>
            <pc:docMk/>
            <pc:sldMk cId="3962013514" sldId="330"/>
            <ac:spMk id="6" creationId="{B966B98B-A31D-E70E-57E1-B7586B9F37FF}"/>
          </ac:spMkLst>
        </pc:spChg>
        <pc:spChg chg="add">
          <ac:chgData name="Bill Baggs" userId="5accbd4f6d850e5c" providerId="LiveId" clId="{7BAC489A-6B1A-4C9D-9714-C14524C969FE}" dt="2025-10-24T15:54:22.988" v="2311" actId="26606"/>
          <ac:spMkLst>
            <pc:docMk/>
            <pc:sldMk cId="3962013514" sldId="330"/>
            <ac:spMk id="1031" creationId="{CDDE5CDF-1512-4CDA-B956-23D223F8DE44}"/>
          </ac:spMkLst>
        </pc:spChg>
        <pc:spChg chg="add">
          <ac:chgData name="Bill Baggs" userId="5accbd4f6d850e5c" providerId="LiveId" clId="{7BAC489A-6B1A-4C9D-9714-C14524C969FE}" dt="2025-10-24T15:54:22.988" v="2311" actId="26606"/>
          <ac:spMkLst>
            <pc:docMk/>
            <pc:sldMk cId="3962013514" sldId="330"/>
            <ac:spMk id="1037" creationId="{F1176DA6-4BBF-42A4-9C94-E6613CCD6B37}"/>
          </ac:spMkLst>
        </pc:spChg>
        <pc:spChg chg="add">
          <ac:chgData name="Bill Baggs" userId="5accbd4f6d850e5c" providerId="LiveId" clId="{7BAC489A-6B1A-4C9D-9714-C14524C969FE}" dt="2025-10-24T15:54:22.988" v="2311" actId="26606"/>
          <ac:spMkLst>
            <pc:docMk/>
            <pc:sldMk cId="3962013514" sldId="330"/>
            <ac:spMk id="1039" creationId="{99AAB0AE-172B-4FB4-80C2-86CD6B824220}"/>
          </ac:spMkLst>
        </pc:spChg>
        <pc:picChg chg="add del mod">
          <ac:chgData name="Bill Baggs" userId="5accbd4f6d850e5c" providerId="LiveId" clId="{7BAC489A-6B1A-4C9D-9714-C14524C969FE}" dt="2025-10-24T15:54:40.255" v="2312" actId="478"/>
          <ac:picMkLst>
            <pc:docMk/>
            <pc:sldMk cId="3962013514" sldId="330"/>
            <ac:picMk id="1026" creationId="{9F01D9C1-543B-CAE4-70E1-379A436ACD91}"/>
          </ac:picMkLst>
        </pc:picChg>
        <pc:picChg chg="add del mod">
          <ac:chgData name="Bill Baggs" userId="5accbd4f6d850e5c" providerId="LiveId" clId="{7BAC489A-6B1A-4C9D-9714-C14524C969FE}" dt="2025-10-24T16:33:13.180" v="2970" actId="478"/>
          <ac:picMkLst>
            <pc:docMk/>
            <pc:sldMk cId="3962013514" sldId="330"/>
            <ac:picMk id="1028" creationId="{DC513E67-C7A3-0397-2E05-79A85F2F8F6F}"/>
          </ac:picMkLst>
        </pc:picChg>
        <pc:picChg chg="add mod">
          <ac:chgData name="Bill Baggs" userId="5accbd4f6d850e5c" providerId="LiveId" clId="{7BAC489A-6B1A-4C9D-9714-C14524C969FE}" dt="2025-10-24T19:31:06.026" v="9170" actId="14861"/>
          <ac:picMkLst>
            <pc:docMk/>
            <pc:sldMk cId="3962013514" sldId="330"/>
            <ac:picMk id="1030" creationId="{D5186679-5356-DDC2-D874-4C63C8CB412A}"/>
          </ac:picMkLst>
        </pc:picChg>
        <pc:picChg chg="add">
          <ac:chgData name="Bill Baggs" userId="5accbd4f6d850e5c" providerId="LiveId" clId="{7BAC489A-6B1A-4C9D-9714-C14524C969FE}" dt="2025-10-24T15:54:22.988" v="2311" actId="26606"/>
          <ac:picMkLst>
            <pc:docMk/>
            <pc:sldMk cId="3962013514" sldId="330"/>
            <ac:picMk id="1033" creationId="{B029D7D8-5A6B-4C76-94C8-15798C6C5ADB}"/>
          </ac:picMkLst>
        </pc:picChg>
        <pc:cxnChg chg="add">
          <ac:chgData name="Bill Baggs" userId="5accbd4f6d850e5c" providerId="LiveId" clId="{7BAC489A-6B1A-4C9D-9714-C14524C969FE}" dt="2025-10-24T15:54:22.988" v="2311" actId="26606"/>
          <ac:cxnSpMkLst>
            <pc:docMk/>
            <pc:sldMk cId="3962013514" sldId="330"/>
            <ac:cxnSpMk id="1035" creationId="{A5C9319C-E20D-4884-952F-60B6A58C3E34}"/>
          </ac:cxnSpMkLst>
        </pc:cxnChg>
      </pc:sldChg>
      <pc:sldChg chg="addSp delSp modSp add mod modTransition modNotesTx">
        <pc:chgData name="Bill Baggs" userId="5accbd4f6d850e5c" providerId="LiveId" clId="{7BAC489A-6B1A-4C9D-9714-C14524C969FE}" dt="2025-10-24T20:19:57.165" v="10012" actId="20577"/>
        <pc:sldMkLst>
          <pc:docMk/>
          <pc:sldMk cId="4026294492" sldId="331"/>
        </pc:sldMkLst>
        <pc:spChg chg="add del mod">
          <ac:chgData name="Bill Baggs" userId="5accbd4f6d850e5c" providerId="LiveId" clId="{7BAC489A-6B1A-4C9D-9714-C14524C969FE}" dt="2025-10-24T16:07:06.613" v="2324"/>
          <ac:spMkLst>
            <pc:docMk/>
            <pc:sldMk cId="4026294492" sldId="331"/>
            <ac:spMk id="2" creationId="{0848DDC0-E491-5BCA-2883-4CAED0300ADA}"/>
          </ac:spMkLst>
        </pc:spChg>
        <pc:spChg chg="del">
          <ac:chgData name="Bill Baggs" userId="5accbd4f6d850e5c" providerId="LiveId" clId="{7BAC489A-6B1A-4C9D-9714-C14524C969FE}" dt="2025-10-24T18:40:05.264" v="6677" actId="478"/>
          <ac:spMkLst>
            <pc:docMk/>
            <pc:sldMk cId="4026294492" sldId="331"/>
            <ac:spMk id="4" creationId="{78DF6852-30FB-DD05-9B15-75A5045C2EAD}"/>
          </ac:spMkLst>
        </pc:spChg>
        <pc:picChg chg="del">
          <ac:chgData name="Bill Baggs" userId="5accbd4f6d850e5c" providerId="LiveId" clId="{7BAC489A-6B1A-4C9D-9714-C14524C969FE}" dt="2025-10-24T15:56:43.247" v="2323" actId="478"/>
          <ac:picMkLst>
            <pc:docMk/>
            <pc:sldMk cId="4026294492" sldId="331"/>
            <ac:picMk id="1028" creationId="{F1FE29E0-BA54-660A-00AC-B704C3878701}"/>
          </ac:picMkLst>
        </pc:picChg>
        <pc:picChg chg="add mod">
          <ac:chgData name="Bill Baggs" userId="5accbd4f6d850e5c" providerId="LiveId" clId="{7BAC489A-6B1A-4C9D-9714-C14524C969FE}" dt="2025-10-24T16:07:25.223" v="2328" actId="14100"/>
          <ac:picMkLst>
            <pc:docMk/>
            <pc:sldMk cId="4026294492" sldId="331"/>
            <ac:picMk id="2050" creationId="{94C68EEC-275E-B8DD-0BF9-3BD3C6233BB3}"/>
          </ac:picMkLst>
        </pc:picChg>
      </pc:sldChg>
      <pc:sldChg chg="modSp add mod modTransition">
        <pc:chgData name="Bill Baggs" userId="5accbd4f6d850e5c" providerId="LiveId" clId="{7BAC489A-6B1A-4C9D-9714-C14524C969FE}" dt="2025-10-24T20:05:12.588" v="9810"/>
        <pc:sldMkLst>
          <pc:docMk/>
          <pc:sldMk cId="2238541049" sldId="332"/>
        </pc:sldMkLst>
        <pc:spChg chg="mod">
          <ac:chgData name="Bill Baggs" userId="5accbd4f6d850e5c" providerId="LiveId" clId="{7BAC489A-6B1A-4C9D-9714-C14524C969FE}" dt="2025-10-24T17:14:30.686" v="5030" actId="255"/>
          <ac:spMkLst>
            <pc:docMk/>
            <pc:sldMk cId="2238541049" sldId="332"/>
            <ac:spMk id="4" creationId="{B4468FFC-8F68-8FE6-FF26-CAE63B0F28FC}"/>
          </ac:spMkLst>
        </pc:spChg>
        <pc:spChg chg="mod">
          <ac:chgData name="Bill Baggs" userId="5accbd4f6d850e5c" providerId="LiveId" clId="{7BAC489A-6B1A-4C9D-9714-C14524C969FE}" dt="2025-10-24T16:25:37.665" v="2893" actId="20577"/>
          <ac:spMkLst>
            <pc:docMk/>
            <pc:sldMk cId="2238541049" sldId="332"/>
            <ac:spMk id="15" creationId="{A8883DF5-00E2-7398-5A12-D7E8433F0958}"/>
          </ac:spMkLst>
        </pc:spChg>
      </pc:sldChg>
      <pc:sldChg chg="modSp add mod modTransition">
        <pc:chgData name="Bill Baggs" userId="5accbd4f6d850e5c" providerId="LiveId" clId="{7BAC489A-6B1A-4C9D-9714-C14524C969FE}" dt="2025-10-24T20:13:04.028" v="9854" actId="20577"/>
        <pc:sldMkLst>
          <pc:docMk/>
          <pc:sldMk cId="3433350221" sldId="333"/>
        </pc:sldMkLst>
        <pc:spChg chg="mod">
          <ac:chgData name="Bill Baggs" userId="5accbd4f6d850e5c" providerId="LiveId" clId="{7BAC489A-6B1A-4C9D-9714-C14524C969FE}" dt="2025-10-24T20:13:04.028" v="9854" actId="20577"/>
          <ac:spMkLst>
            <pc:docMk/>
            <pc:sldMk cId="3433350221" sldId="333"/>
            <ac:spMk id="4" creationId="{CF231228-45C2-7331-1EEC-4BC752BE1CD2}"/>
          </ac:spMkLst>
        </pc:spChg>
        <pc:spChg chg="mod">
          <ac:chgData name="Bill Baggs" userId="5accbd4f6d850e5c" providerId="LiveId" clId="{7BAC489A-6B1A-4C9D-9714-C14524C969FE}" dt="2025-10-24T16:41:50.494" v="3173"/>
          <ac:spMkLst>
            <pc:docMk/>
            <pc:sldMk cId="3433350221" sldId="333"/>
            <ac:spMk id="15" creationId="{8C70CD84-8472-704B-B280-32C2F11D3B56}"/>
          </ac:spMkLst>
        </pc:spChg>
      </pc:sldChg>
      <pc:sldChg chg="modSp add mod modTransition">
        <pc:chgData name="Bill Baggs" userId="5accbd4f6d850e5c" providerId="LiveId" clId="{7BAC489A-6B1A-4C9D-9714-C14524C969FE}" dt="2025-10-24T20:15:11.280" v="9871" actId="1036"/>
        <pc:sldMkLst>
          <pc:docMk/>
          <pc:sldMk cId="1846541322" sldId="334"/>
        </pc:sldMkLst>
        <pc:spChg chg="mod">
          <ac:chgData name="Bill Baggs" userId="5accbd4f6d850e5c" providerId="LiveId" clId="{7BAC489A-6B1A-4C9D-9714-C14524C969FE}" dt="2025-10-24T20:15:11.280" v="9871" actId="1036"/>
          <ac:spMkLst>
            <pc:docMk/>
            <pc:sldMk cId="1846541322" sldId="334"/>
            <ac:spMk id="4" creationId="{988231B7-1817-933E-B955-3B06D2B92DA5}"/>
          </ac:spMkLst>
        </pc:spChg>
        <pc:spChg chg="mod">
          <ac:chgData name="Bill Baggs" userId="5accbd4f6d850e5c" providerId="LiveId" clId="{7BAC489A-6B1A-4C9D-9714-C14524C969FE}" dt="2025-10-24T17:14:07.038" v="5029" actId="20577"/>
          <ac:spMkLst>
            <pc:docMk/>
            <pc:sldMk cId="1846541322" sldId="334"/>
            <ac:spMk id="15" creationId="{4A88B157-9340-F449-18F5-6F206993CBC6}"/>
          </ac:spMkLst>
        </pc:spChg>
      </pc:sldChg>
      <pc:sldChg chg="modSp add mod modTransition">
        <pc:chgData name="Bill Baggs" userId="5accbd4f6d850e5c" providerId="LiveId" clId="{7BAC489A-6B1A-4C9D-9714-C14524C969FE}" dt="2025-10-24T20:05:12.588" v="9810"/>
        <pc:sldMkLst>
          <pc:docMk/>
          <pc:sldMk cId="1753525600" sldId="335"/>
        </pc:sldMkLst>
        <pc:spChg chg="mod">
          <ac:chgData name="Bill Baggs" userId="5accbd4f6d850e5c" providerId="LiveId" clId="{7BAC489A-6B1A-4C9D-9714-C14524C969FE}" dt="2025-10-24T19:32:58.296" v="9177" actId="255"/>
          <ac:spMkLst>
            <pc:docMk/>
            <pc:sldMk cId="1753525600" sldId="335"/>
            <ac:spMk id="4" creationId="{3969184F-D08D-CC3B-CDA8-BE69C793DA15}"/>
          </ac:spMkLst>
        </pc:spChg>
        <pc:spChg chg="mod">
          <ac:chgData name="Bill Baggs" userId="5accbd4f6d850e5c" providerId="LiveId" clId="{7BAC489A-6B1A-4C9D-9714-C14524C969FE}" dt="2025-10-24T16:41:28.808" v="3171"/>
          <ac:spMkLst>
            <pc:docMk/>
            <pc:sldMk cId="1753525600" sldId="335"/>
            <ac:spMk id="15" creationId="{4558518A-67E5-D3EA-6C0F-4CF9065689F6}"/>
          </ac:spMkLst>
        </pc:spChg>
      </pc:sldChg>
      <pc:sldChg chg="modSp add mod modTransition">
        <pc:chgData name="Bill Baggs" userId="5accbd4f6d850e5c" providerId="LiveId" clId="{7BAC489A-6B1A-4C9D-9714-C14524C969FE}" dt="2025-10-24T20:15:38.751" v="9878" actId="20577"/>
        <pc:sldMkLst>
          <pc:docMk/>
          <pc:sldMk cId="1282484595" sldId="336"/>
        </pc:sldMkLst>
        <pc:spChg chg="mod">
          <ac:chgData name="Bill Baggs" userId="5accbd4f6d850e5c" providerId="LiveId" clId="{7BAC489A-6B1A-4C9D-9714-C14524C969FE}" dt="2025-10-24T20:15:38.751" v="9878" actId="20577"/>
          <ac:spMkLst>
            <pc:docMk/>
            <pc:sldMk cId="1282484595" sldId="336"/>
            <ac:spMk id="4" creationId="{658E3186-62DD-9E26-BD67-03CD2F5FAC9A}"/>
          </ac:spMkLst>
        </pc:spChg>
        <pc:spChg chg="mod">
          <ac:chgData name="Bill Baggs" userId="5accbd4f6d850e5c" providerId="LiveId" clId="{7BAC489A-6B1A-4C9D-9714-C14524C969FE}" dt="2025-10-24T16:41:06.007" v="3170"/>
          <ac:spMkLst>
            <pc:docMk/>
            <pc:sldMk cId="1282484595" sldId="336"/>
            <ac:spMk id="15" creationId="{3DE52F07-F4A3-8327-C957-6FA8CE529EAA}"/>
          </ac:spMkLst>
        </pc:spChg>
      </pc:sldChg>
      <pc:sldChg chg="add del">
        <pc:chgData name="Bill Baggs" userId="5accbd4f6d850e5c" providerId="LiveId" clId="{7BAC489A-6B1A-4C9D-9714-C14524C969FE}" dt="2025-10-24T16:36:09.322" v="3084" actId="2696"/>
        <pc:sldMkLst>
          <pc:docMk/>
          <pc:sldMk cId="1561994941" sldId="337"/>
        </pc:sldMkLst>
      </pc:sldChg>
      <pc:sldChg chg="modSp add mod modTransition">
        <pc:chgData name="Bill Baggs" userId="5accbd4f6d850e5c" providerId="LiveId" clId="{7BAC489A-6B1A-4C9D-9714-C14524C969FE}" dt="2025-10-24T20:05:12.588" v="9810"/>
        <pc:sldMkLst>
          <pc:docMk/>
          <pc:sldMk cId="1614025118" sldId="337"/>
        </pc:sldMkLst>
        <pc:spChg chg="mod">
          <ac:chgData name="Bill Baggs" userId="5accbd4f6d850e5c" providerId="LiveId" clId="{7BAC489A-6B1A-4C9D-9714-C14524C969FE}" dt="2025-10-24T19:33:12.536" v="9178" actId="255"/>
          <ac:spMkLst>
            <pc:docMk/>
            <pc:sldMk cId="1614025118" sldId="337"/>
            <ac:spMk id="4" creationId="{2CAAAC0B-B6FF-DA3B-793D-4F6323B1299E}"/>
          </ac:spMkLst>
        </pc:spChg>
        <pc:spChg chg="mod">
          <ac:chgData name="Bill Baggs" userId="5accbd4f6d850e5c" providerId="LiveId" clId="{7BAC489A-6B1A-4C9D-9714-C14524C969FE}" dt="2025-10-24T16:40:59.947" v="3169"/>
          <ac:spMkLst>
            <pc:docMk/>
            <pc:sldMk cId="1614025118" sldId="337"/>
            <ac:spMk id="15" creationId="{8F640FB1-A5A8-CC12-9F46-A9D8BF303118}"/>
          </ac:spMkLst>
        </pc:spChg>
      </pc:sldChg>
      <pc:sldChg chg="modSp add mod modTransition">
        <pc:chgData name="Bill Baggs" userId="5accbd4f6d850e5c" providerId="LiveId" clId="{7BAC489A-6B1A-4C9D-9714-C14524C969FE}" dt="2025-10-24T20:05:12.588" v="9810"/>
        <pc:sldMkLst>
          <pc:docMk/>
          <pc:sldMk cId="2501903043" sldId="338"/>
        </pc:sldMkLst>
        <pc:spChg chg="mod">
          <ac:chgData name="Bill Baggs" userId="5accbd4f6d850e5c" providerId="LiveId" clId="{7BAC489A-6B1A-4C9D-9714-C14524C969FE}" dt="2025-10-24T19:33:22.269" v="9179" actId="255"/>
          <ac:spMkLst>
            <pc:docMk/>
            <pc:sldMk cId="2501903043" sldId="338"/>
            <ac:spMk id="4" creationId="{357D5C60-F786-4329-B133-F5C5F681F375}"/>
          </ac:spMkLst>
        </pc:spChg>
        <pc:spChg chg="mod">
          <ac:chgData name="Bill Baggs" userId="5accbd4f6d850e5c" providerId="LiveId" clId="{7BAC489A-6B1A-4C9D-9714-C14524C969FE}" dt="2025-10-24T16:40:53.512" v="3168"/>
          <ac:spMkLst>
            <pc:docMk/>
            <pc:sldMk cId="2501903043" sldId="338"/>
            <ac:spMk id="15" creationId="{49C1E845-827D-AE20-EAA8-6507094C3E9D}"/>
          </ac:spMkLst>
        </pc:spChg>
      </pc:sldChg>
      <pc:sldChg chg="modSp add mod modTransition">
        <pc:chgData name="Bill Baggs" userId="5accbd4f6d850e5c" providerId="LiveId" clId="{7BAC489A-6B1A-4C9D-9714-C14524C969FE}" dt="2025-10-24T20:05:12.588" v="9810"/>
        <pc:sldMkLst>
          <pc:docMk/>
          <pc:sldMk cId="2922725545" sldId="339"/>
        </pc:sldMkLst>
        <pc:spChg chg="mod">
          <ac:chgData name="Bill Baggs" userId="5accbd4f6d850e5c" providerId="LiveId" clId="{7BAC489A-6B1A-4C9D-9714-C14524C969FE}" dt="2025-10-24T19:34:12.941" v="9184" actId="255"/>
          <ac:spMkLst>
            <pc:docMk/>
            <pc:sldMk cId="2922725545" sldId="339"/>
            <ac:spMk id="4" creationId="{85ABCB1A-0D7B-9E6E-F7F1-5A434B26DDF3}"/>
          </ac:spMkLst>
        </pc:spChg>
        <pc:spChg chg="mod">
          <ac:chgData name="Bill Baggs" userId="5accbd4f6d850e5c" providerId="LiveId" clId="{7BAC489A-6B1A-4C9D-9714-C14524C969FE}" dt="2025-10-24T16:40:39.879" v="3167" actId="20577"/>
          <ac:spMkLst>
            <pc:docMk/>
            <pc:sldMk cId="2922725545" sldId="339"/>
            <ac:spMk id="15" creationId="{3855A886-17C8-F142-1958-80BC355A0C6D}"/>
          </ac:spMkLst>
        </pc:spChg>
      </pc:sldChg>
      <pc:sldChg chg="modSp add del mod modNotesTx">
        <pc:chgData name="Bill Baggs" userId="5accbd4f6d850e5c" providerId="LiveId" clId="{7BAC489A-6B1A-4C9D-9714-C14524C969FE}" dt="2025-10-24T19:25:35.161" v="9078" actId="2696"/>
        <pc:sldMkLst>
          <pc:docMk/>
          <pc:sldMk cId="2120051940" sldId="340"/>
        </pc:sldMkLst>
        <pc:spChg chg="mod">
          <ac:chgData name="Bill Baggs" userId="5accbd4f6d850e5c" providerId="LiveId" clId="{7BAC489A-6B1A-4C9D-9714-C14524C969FE}" dt="2025-10-24T19:17:15.020" v="8376" actId="20577"/>
          <ac:spMkLst>
            <pc:docMk/>
            <pc:sldMk cId="2120051940" sldId="340"/>
            <ac:spMk id="2" creationId="{776C7237-F7B1-C1E9-B203-95A7FFC68AE3}"/>
          </ac:spMkLst>
        </pc:spChg>
        <pc:spChg chg="mod">
          <ac:chgData name="Bill Baggs" userId="5accbd4f6d850e5c" providerId="LiveId" clId="{7BAC489A-6B1A-4C9D-9714-C14524C969FE}" dt="2025-10-24T19:20:48.992" v="8693" actId="6549"/>
          <ac:spMkLst>
            <pc:docMk/>
            <pc:sldMk cId="2120051940" sldId="340"/>
            <ac:spMk id="17" creationId="{3AAFF3D7-A7A2-68C5-B3C6-805A2ACAB411}"/>
          </ac:spMkLst>
        </pc:spChg>
      </pc:sldChg>
      <pc:sldChg chg="modSp new del mod">
        <pc:chgData name="Bill Baggs" userId="5accbd4f6d850e5c" providerId="LiveId" clId="{7BAC489A-6B1A-4C9D-9714-C14524C969FE}" dt="2025-10-24T19:17:01.644" v="8364" actId="47"/>
        <pc:sldMkLst>
          <pc:docMk/>
          <pc:sldMk cId="3586614751" sldId="341"/>
        </pc:sldMkLst>
        <pc:spChg chg="mod">
          <ac:chgData name="Bill Baggs" userId="5accbd4f6d850e5c" providerId="LiveId" clId="{7BAC489A-6B1A-4C9D-9714-C14524C969FE}" dt="2025-10-24T19:16:47.078" v="8362" actId="20577"/>
          <ac:spMkLst>
            <pc:docMk/>
            <pc:sldMk cId="3586614751" sldId="341"/>
            <ac:spMk id="2" creationId="{9A0980A6-E4F9-9AA2-E93A-CE3DBC4BD09F}"/>
          </ac:spMkLst>
        </pc:spChg>
      </pc:sldChg>
      <pc:sldChg chg="add modTransition">
        <pc:chgData name="Bill Baggs" userId="5accbd4f6d850e5c" providerId="LiveId" clId="{7BAC489A-6B1A-4C9D-9714-C14524C969FE}" dt="2025-10-24T20:05:12.588" v="9810"/>
        <pc:sldMkLst>
          <pc:docMk/>
          <pc:sldMk cId="1826164654" sldId="342"/>
        </pc:sldMkLst>
      </pc:sldChg>
      <pc:sldChg chg="modSp add mod ord modTransition modNotesTx">
        <pc:chgData name="Bill Baggs" userId="5accbd4f6d850e5c" providerId="LiveId" clId="{7BAC489A-6B1A-4C9D-9714-C14524C969FE}" dt="2025-10-24T20:20:09.020" v="10013" actId="20577"/>
        <pc:sldMkLst>
          <pc:docMk/>
          <pc:sldMk cId="3620975043" sldId="343"/>
        </pc:sldMkLst>
        <pc:spChg chg="mod">
          <ac:chgData name="Bill Baggs" userId="5accbd4f6d850e5c" providerId="LiveId" clId="{7BAC489A-6B1A-4C9D-9714-C14524C969FE}" dt="2025-10-24T19:21:28.808" v="8710" actId="14100"/>
          <ac:spMkLst>
            <pc:docMk/>
            <pc:sldMk cId="3620975043" sldId="343"/>
            <ac:spMk id="2" creationId="{57B51A11-2680-902E-2843-DCCEF83378FA}"/>
          </ac:spMkLst>
        </pc:spChg>
        <pc:spChg chg="mod">
          <ac:chgData name="Bill Baggs" userId="5accbd4f6d850e5c" providerId="LiveId" clId="{7BAC489A-6B1A-4C9D-9714-C14524C969FE}" dt="2025-10-24T20:18:53.028" v="10010" actId="20577"/>
          <ac:spMkLst>
            <pc:docMk/>
            <pc:sldMk cId="3620975043" sldId="343"/>
            <ac:spMk id="17" creationId="{783AA6F0-30EE-1DB4-12C1-235B03E4B53C}"/>
          </ac:spMkLst>
        </pc:spChg>
      </pc:sldChg>
      <pc:sldChg chg="modSp new mod modTransition">
        <pc:chgData name="Bill Baggs" userId="5accbd4f6d850e5c" providerId="LiveId" clId="{7BAC489A-6B1A-4C9D-9714-C14524C969FE}" dt="2025-10-24T20:05:12.588" v="9810"/>
        <pc:sldMkLst>
          <pc:docMk/>
          <pc:sldMk cId="2784454699" sldId="344"/>
        </pc:sldMkLst>
        <pc:spChg chg="mod">
          <ac:chgData name="Bill Baggs" userId="5accbd4f6d850e5c" providerId="LiveId" clId="{7BAC489A-6B1A-4C9D-9714-C14524C969FE}" dt="2025-10-24T19:40:07.667" v="9235" actId="113"/>
          <ac:spMkLst>
            <pc:docMk/>
            <pc:sldMk cId="2784454699" sldId="344"/>
            <ac:spMk id="2" creationId="{C7917E5B-FA02-284A-ACC6-FE701FBF4FFB}"/>
          </ac:spMkLst>
        </pc:spChg>
        <pc:spChg chg="mod">
          <ac:chgData name="Bill Baggs" userId="5accbd4f6d850e5c" providerId="LiveId" clId="{7BAC489A-6B1A-4C9D-9714-C14524C969FE}" dt="2025-10-24T19:38:01.207" v="9199" actId="255"/>
          <ac:spMkLst>
            <pc:docMk/>
            <pc:sldMk cId="2784454699" sldId="344"/>
            <ac:spMk id="3" creationId="{67DA4156-6F18-4640-1B36-51738E9EDEFD}"/>
          </ac:spMkLst>
        </pc:spChg>
      </pc:sldChg>
      <pc:sldChg chg="modSp add mod modTransition">
        <pc:chgData name="Bill Baggs" userId="5accbd4f6d850e5c" providerId="LiveId" clId="{7BAC489A-6B1A-4C9D-9714-C14524C969FE}" dt="2025-10-24T20:05:12.588" v="9810"/>
        <pc:sldMkLst>
          <pc:docMk/>
          <pc:sldMk cId="1618233142" sldId="345"/>
        </pc:sldMkLst>
        <pc:spChg chg="mod">
          <ac:chgData name="Bill Baggs" userId="5accbd4f6d850e5c" providerId="LiveId" clId="{7BAC489A-6B1A-4C9D-9714-C14524C969FE}" dt="2025-10-24T19:38:52.959" v="9204" actId="113"/>
          <ac:spMkLst>
            <pc:docMk/>
            <pc:sldMk cId="1618233142" sldId="345"/>
            <ac:spMk id="2" creationId="{A13869A9-1046-6710-2CE2-E1443FEC561D}"/>
          </ac:spMkLst>
        </pc:spChg>
        <pc:spChg chg="mod">
          <ac:chgData name="Bill Baggs" userId="5accbd4f6d850e5c" providerId="LiveId" clId="{7BAC489A-6B1A-4C9D-9714-C14524C969FE}" dt="2025-10-24T19:39:48.276" v="9233" actId="20577"/>
          <ac:spMkLst>
            <pc:docMk/>
            <pc:sldMk cId="1618233142" sldId="345"/>
            <ac:spMk id="3" creationId="{C5631269-AD84-C9DE-94DE-EB3A1DE97AC4}"/>
          </ac:spMkLst>
        </pc:spChg>
      </pc:sldChg>
      <pc:sldChg chg="modSp add mod modTransition">
        <pc:chgData name="Bill Baggs" userId="5accbd4f6d850e5c" providerId="LiveId" clId="{7BAC489A-6B1A-4C9D-9714-C14524C969FE}" dt="2025-10-24T20:05:12.588" v="9810"/>
        <pc:sldMkLst>
          <pc:docMk/>
          <pc:sldMk cId="4259843800" sldId="346"/>
        </pc:sldMkLst>
        <pc:spChg chg="mod">
          <ac:chgData name="Bill Baggs" userId="5accbd4f6d850e5c" providerId="LiveId" clId="{7BAC489A-6B1A-4C9D-9714-C14524C969FE}" dt="2025-10-24T19:40:52.063" v="9238" actId="113"/>
          <ac:spMkLst>
            <pc:docMk/>
            <pc:sldMk cId="4259843800" sldId="346"/>
            <ac:spMk id="2" creationId="{6D3E7DA6-37F1-2540-CAFA-B0FDC3184D16}"/>
          </ac:spMkLst>
        </pc:spChg>
        <pc:spChg chg="mod">
          <ac:chgData name="Bill Baggs" userId="5accbd4f6d850e5c" providerId="LiveId" clId="{7BAC489A-6B1A-4C9D-9714-C14524C969FE}" dt="2025-10-24T19:41:44.304" v="9245" actId="27636"/>
          <ac:spMkLst>
            <pc:docMk/>
            <pc:sldMk cId="4259843800" sldId="346"/>
            <ac:spMk id="3" creationId="{43A97219-0E14-9CFD-B6A6-7C2A84B94F20}"/>
          </ac:spMkLst>
        </pc:spChg>
      </pc:sldChg>
      <pc:sldChg chg="modSp add mod modTransition">
        <pc:chgData name="Bill Baggs" userId="5accbd4f6d850e5c" providerId="LiveId" clId="{7BAC489A-6B1A-4C9D-9714-C14524C969FE}" dt="2025-10-24T20:20:49.672" v="10093" actId="20577"/>
        <pc:sldMkLst>
          <pc:docMk/>
          <pc:sldMk cId="365970131" sldId="347"/>
        </pc:sldMkLst>
        <pc:spChg chg="mod">
          <ac:chgData name="Bill Baggs" userId="5accbd4f6d850e5c" providerId="LiveId" clId="{7BAC489A-6B1A-4C9D-9714-C14524C969FE}" dt="2025-10-24T19:47:22.729" v="9316" actId="20577"/>
          <ac:spMkLst>
            <pc:docMk/>
            <pc:sldMk cId="365970131" sldId="347"/>
            <ac:spMk id="2" creationId="{8E46B6C1-87F9-96B7-BBAD-F03E3268AB3A}"/>
          </ac:spMkLst>
        </pc:spChg>
        <pc:spChg chg="mod">
          <ac:chgData name="Bill Baggs" userId="5accbd4f6d850e5c" providerId="LiveId" clId="{7BAC489A-6B1A-4C9D-9714-C14524C969FE}" dt="2025-10-24T20:20:49.672" v="10093" actId="20577"/>
          <ac:spMkLst>
            <pc:docMk/>
            <pc:sldMk cId="365970131" sldId="347"/>
            <ac:spMk id="3" creationId="{6EE96A36-2069-A4EE-53D5-7D2BE2271B3F}"/>
          </ac:spMkLst>
        </pc:spChg>
      </pc:sldChg>
      <pc:sldMasterChg chg="modTransition delSldLayout modSldLayout">
        <pc:chgData name="Bill Baggs" userId="5accbd4f6d850e5c" providerId="LiveId" clId="{7BAC489A-6B1A-4C9D-9714-C14524C969FE}" dt="2025-10-24T20:05:12.588" v="9810"/>
        <pc:sldMasterMkLst>
          <pc:docMk/>
          <pc:sldMasterMk cId="2971292484" sldId="2147483693"/>
        </pc:sldMasterMkLst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2333964501" sldId="2147483663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433189165" sldId="2147483680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3183620452" sldId="2147483687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2203958812" sldId="2147483689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2586650709" sldId="2147483691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2767508154" sldId="2147483692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1708392540" sldId="2147483694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878911830" sldId="2147483695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1140222956" sldId="2147483696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730724146" sldId="2147483697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1321917426" sldId="2147483698"/>
          </pc:sldLayoutMkLst>
        </pc:sldLayoutChg>
        <pc:sldLayoutChg chg="addSp 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1044758645" sldId="2147483699"/>
          </pc:sldLayoutMkLst>
          <pc:spChg chg="add">
            <ac:chgData name="Bill Baggs" userId="5accbd4f6d850e5c" providerId="LiveId" clId="{7BAC489A-6B1A-4C9D-9714-C14524C969FE}" dt="2025-10-22T18:54:03.056" v="431"/>
            <ac:spMkLst>
              <pc:docMk/>
              <pc:sldMasterMk cId="2971292484" sldId="2147483693"/>
              <pc:sldLayoutMk cId="1044758645" sldId="2147483699"/>
              <ac:spMk id="6" creationId="{4271F594-3A1B-A192-EAB3-AFBB985C620E}"/>
            </ac:spMkLst>
          </pc:spChg>
          <pc:spChg chg="add">
            <ac:chgData name="Bill Baggs" userId="5accbd4f6d850e5c" providerId="LiveId" clId="{7BAC489A-6B1A-4C9D-9714-C14524C969FE}" dt="2025-10-22T18:54:03.056" v="431"/>
            <ac:spMkLst>
              <pc:docMk/>
              <pc:sldMasterMk cId="2971292484" sldId="2147483693"/>
              <pc:sldLayoutMk cId="1044758645" sldId="2147483699"/>
              <ac:spMk id="7" creationId="{0D3F1743-C5AF-091D-8D1A-2FE2BCE7635F}"/>
            </ac:spMkLst>
          </pc:spChg>
        </pc:sldLayoutChg>
        <pc:sldLayoutChg chg="addSp 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86261706" sldId="2147483700"/>
          </pc:sldLayoutMkLst>
          <pc:spChg chg="add">
            <ac:chgData name="Bill Baggs" userId="5accbd4f6d850e5c" providerId="LiveId" clId="{7BAC489A-6B1A-4C9D-9714-C14524C969FE}" dt="2025-10-22T18:54:03.056" v="431"/>
            <ac:spMkLst>
              <pc:docMk/>
              <pc:sldMasterMk cId="2971292484" sldId="2147483693"/>
              <pc:sldLayoutMk cId="86261706" sldId="2147483700"/>
              <ac:spMk id="5" creationId="{24015660-CB79-A95D-DD07-CE633DF046F1}"/>
            </ac:spMkLst>
          </pc:spChg>
          <pc:spChg chg="add">
            <ac:chgData name="Bill Baggs" userId="5accbd4f6d850e5c" providerId="LiveId" clId="{7BAC489A-6B1A-4C9D-9714-C14524C969FE}" dt="2025-10-22T18:54:03.056" v="431"/>
            <ac:spMkLst>
              <pc:docMk/>
              <pc:sldMasterMk cId="2971292484" sldId="2147483693"/>
              <pc:sldLayoutMk cId="86261706" sldId="2147483700"/>
              <ac:spMk id="6" creationId="{1523CFF2-7300-0645-E076-FCAB53721680}"/>
            </ac:spMkLst>
          </pc:spChg>
        </pc:sldLayoutChg>
        <pc:sldLayoutChg chg="addSp 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1522130340" sldId="2147483701"/>
          </pc:sldLayoutMkLst>
          <pc:spChg chg="add">
            <ac:chgData name="Bill Baggs" userId="5accbd4f6d850e5c" providerId="LiveId" clId="{7BAC489A-6B1A-4C9D-9714-C14524C969FE}" dt="2025-10-22T18:54:03.056" v="431"/>
            <ac:spMkLst>
              <pc:docMk/>
              <pc:sldMasterMk cId="2971292484" sldId="2147483693"/>
              <pc:sldLayoutMk cId="1522130340" sldId="2147483701"/>
              <ac:spMk id="8" creationId="{3F15E17B-CD8F-88DC-2FAA-64FC73F8E511}"/>
            </ac:spMkLst>
          </pc:spChg>
        </pc:sldLayoutChg>
        <pc:sldLayoutChg chg="addSp 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114274441" sldId="2147483702"/>
          </pc:sldLayoutMkLst>
          <pc:spChg chg="add">
            <ac:chgData name="Bill Baggs" userId="5accbd4f6d850e5c" providerId="LiveId" clId="{7BAC489A-6B1A-4C9D-9714-C14524C969FE}" dt="2025-10-22T18:54:03.056" v="431"/>
            <ac:spMkLst>
              <pc:docMk/>
              <pc:sldMasterMk cId="2971292484" sldId="2147483693"/>
              <pc:sldLayoutMk cId="114274441" sldId="2147483702"/>
              <ac:spMk id="9" creationId="{DFCDAF53-3320-0BC9-4750-8789CD04FD97}"/>
            </ac:spMkLst>
          </pc:spChg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975384011" sldId="2147483703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1729958714" sldId="2147483704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2249720335" sldId="2147483705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3034306105" sldId="2147483706"/>
          </pc:sldLayoutMkLst>
        </pc:sldLayoutChg>
        <pc:sldLayoutChg chg="del">
          <pc:chgData name="Bill Baggs" userId="5accbd4f6d850e5c" providerId="LiveId" clId="{7BAC489A-6B1A-4C9D-9714-C14524C969FE}" dt="2025-10-22T19:00:15.037" v="570" actId="2696"/>
          <pc:sldLayoutMkLst>
            <pc:docMk/>
            <pc:sldMasterMk cId="2971292484" sldId="2147483693"/>
            <pc:sldLayoutMk cId="3494168990" sldId="2147483707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3385621272" sldId="2147483708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3332412982" sldId="2147483709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2929029732" sldId="2147483710"/>
          </pc:sldLayoutMkLst>
        </pc:sldLayoutChg>
        <pc:sldLayoutChg chg="modTransition">
          <pc:chgData name="Bill Baggs" userId="5accbd4f6d850e5c" providerId="LiveId" clId="{7BAC489A-6B1A-4C9D-9714-C14524C969FE}" dt="2025-10-24T20:05:12.588" v="9810"/>
          <pc:sldLayoutMkLst>
            <pc:docMk/>
            <pc:sldMasterMk cId="2971292484" sldId="2147483693"/>
            <pc:sldLayoutMk cId="1316798537" sldId="214748371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0646"/>
          </a:xfrm>
          <a:prstGeom prst="rect">
            <a:avLst/>
          </a:prstGeom>
        </p:spPr>
        <p:txBody>
          <a:bodyPr vert="horz" lIns="39575" tIns="19788" rIns="39575" bIns="19788" rtlCol="0"/>
          <a:lstStyle>
            <a:lvl1pPr algn="l">
              <a:defRPr sz="5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0646"/>
          </a:xfrm>
          <a:prstGeom prst="rect">
            <a:avLst/>
          </a:prstGeom>
        </p:spPr>
        <p:txBody>
          <a:bodyPr vert="horz" lIns="39575" tIns="19788" rIns="39575" bIns="19788" rtlCol="0"/>
          <a:lstStyle>
            <a:lvl1pPr algn="r">
              <a:defRPr sz="500"/>
            </a:lvl1pPr>
          </a:lstStyle>
          <a:p>
            <a:fld id="{AA970FB6-164E-0840-A35B-09E9F3D45F76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7829"/>
            <a:ext cx="3077739" cy="470646"/>
          </a:xfrm>
          <a:prstGeom prst="rect">
            <a:avLst/>
          </a:prstGeom>
        </p:spPr>
        <p:txBody>
          <a:bodyPr vert="horz" lIns="39575" tIns="19788" rIns="39575" bIns="19788" rtlCol="0" anchor="b"/>
          <a:lstStyle>
            <a:lvl1pPr algn="l">
              <a:defRPr sz="5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2" y="8917829"/>
            <a:ext cx="3077739" cy="470646"/>
          </a:xfrm>
          <a:prstGeom prst="rect">
            <a:avLst/>
          </a:prstGeom>
        </p:spPr>
        <p:txBody>
          <a:bodyPr vert="horz" lIns="39575" tIns="19788" rIns="39575" bIns="19788" rtlCol="0" anchor="b"/>
          <a:lstStyle>
            <a:lvl1pPr algn="r">
              <a:defRPr sz="500"/>
            </a:lvl1pPr>
          </a:lstStyle>
          <a:p>
            <a:fld id="{420BD0AB-C59E-4A46-83D3-F07787446B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9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1EE5C-1C47-2542-7B55-86FF29180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2E206A-30B2-B237-1AA8-FF143E31A3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7FB3AB-54E7-A34B-2620-A18529BC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678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154A4-6EFD-57CE-5BC4-7D6582A70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D98E65-C753-E79F-52A3-1C07507E0F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39D3B-891F-BBB8-AE4A-505EAB824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pPr marL="74204" indent="-74204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438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85990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AE138-0560-3795-3725-C7060F61B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D87794-2F67-BABB-67C4-767931779B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33994F-5DE8-F344-1463-AF80D0571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pPr marL="74204" indent="-74204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686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EFB4E-5EB5-CE56-A373-416F1192E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A3BF97-E87B-9E29-1F00-D7BD58B556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C6477F-765C-DF04-614E-AF412EE5F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pPr marL="74204" indent="-74204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927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A80DD-DF03-EFB3-C8A4-EBC4BEB16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944EBC-21DA-33A8-C3B5-7F38F81103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B3961F-F24F-580C-8210-3B7B8DF5C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pPr marL="74204" indent="-74204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839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B2686-E043-512D-3C04-55263197F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DCF90A-2E6F-491C-3320-A30EFC5D93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BC5B7F-854A-229D-EEFB-0481758CF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pPr marL="74204" indent="-74204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700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C5469-2888-6216-C19F-559E950C5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238F7-3D0F-ADA0-B84B-552A187B0A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D68F1A-2320-7F26-03B3-D790E2BDF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pPr marL="74204" indent="-74204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229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3416F-9208-A3AA-9E16-01F34B872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42853C-B1D5-F135-E449-214E98980A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36BA1C-D48F-4C2F-85D7-9F8EFB0EE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pPr marL="74204" indent="-74204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2326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90C19-B1E9-DC17-5A91-95AE5AE22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5AC4A3-E403-0924-FDAB-1C50AC15A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D4DD8E-0E18-64AF-106C-B5A86094A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pPr marL="74204" indent="-74204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076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7D7DC-3D59-5A1B-75A8-A89585789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C570C3-B22E-CFDD-F890-8EE32085A0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0440A8-B9E0-BE19-8B14-71BFBF111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pPr marL="74204" indent="-74204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7978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602584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4C5E8-1CA0-D4BC-7460-2A1C07830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4FEBB5-C68B-4262-58F7-BAC0615021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FE8B87-F93D-503E-FF4F-07515F3EE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pPr marL="74204" indent="-74204">
              <a:buFont typeface="Arial" panose="020B0604020202020204" pitchFamily="34" charset="0"/>
              <a:buChar char="•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1203063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356CC-8377-E3DA-B177-76111EE12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5413EA-3A5C-D394-F02D-A8CD8F9CE5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E1325C-436C-B170-3B6C-6F429BD6C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pPr marL="74204" indent="-74204">
              <a:buFont typeface="Arial" panose="020B0604020202020204" pitchFamily="34" charset="0"/>
              <a:buChar char="•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6640925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F3FED-F3A8-D304-B6EC-B2AE3E82E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E6AEFB-48AF-473B-23B6-4802E352DA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01DA31-97D1-FEAE-E1D0-57979D2FB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pPr marL="74204" indent="-74204">
              <a:buFont typeface="Arial" panose="020B0604020202020204" pitchFamily="34" charset="0"/>
              <a:buChar char="•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9536421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pPr marL="74204" indent="-74204">
              <a:buFont typeface="Arial" panose="020B0604020202020204" pitchFamily="34" charset="0"/>
              <a:buChar char="•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3662782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ADCC5-49DF-398E-BE9E-3729F2A92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8F2644-C00B-CA93-8084-164E5CDFD0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3E66DF-B5DE-FC64-73FE-D8952E574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pPr marL="74204" indent="-74204">
              <a:buFont typeface="Arial" panose="020B0604020202020204" pitchFamily="34" charset="0"/>
              <a:buChar char="•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0271702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lIns="39575" tIns="19788" rIns="39575" bIns="19788"/>
          <a:lstStyle/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93130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392540"/>
      </p:ext>
    </p:extLst>
  </p:cSld>
  <p:clrMapOvr>
    <a:masterClrMapping/>
  </p:clrMapOvr>
  <p:transition spd="slow">
    <p:wipe/>
  </p:transition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911830"/>
      </p:ext>
    </p:extLst>
  </p:cSld>
  <p:clrMapOvr>
    <a:masterClrMapping/>
  </p:clrMapOvr>
  <p:transition spd="slow">
    <p:wipe/>
  </p:transition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222956"/>
      </p:ext>
    </p:extLst>
  </p:cSld>
  <p:clrMapOvr>
    <a:masterClrMapping/>
  </p:clrMapOvr>
  <p:transition spd="slow">
    <p:wipe/>
  </p:transition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0724146"/>
      </p:ext>
    </p:extLst>
  </p:cSld>
  <p:clrMapOvr>
    <a:masterClrMapping/>
  </p:clrMapOvr>
  <p:transition spd="slow">
    <p:wipe/>
  </p:transition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917426"/>
      </p:ext>
    </p:extLst>
  </p:cSld>
  <p:clrMapOvr>
    <a:masterClrMapping/>
  </p:clrMapOvr>
  <p:transition spd="slow">
    <p:wipe/>
  </p:transition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271F594-3A1B-A192-EAB3-AFBB985C6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D3F1743-C5AF-091D-8D1A-2FE2BCE763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758645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4015660-CB79-A95D-DD07-CE633DF04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523CFF2-7300-0645-E076-FCAB53721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6170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F15E17B-CD8F-88DC-2FAA-64FC73F8E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13034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CDAF53-3320-0BC9-4750-8789CD04F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7444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384011"/>
      </p:ext>
    </p:extLst>
  </p:cSld>
  <p:clrMapOvr>
    <a:masterClrMapping/>
  </p:clrMapOvr>
  <p:transition spd="slow">
    <p:wipe/>
  </p:transition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958714"/>
      </p:ext>
    </p:extLst>
  </p:cSld>
  <p:clrMapOvr>
    <a:masterClrMapping/>
  </p:clrMapOvr>
  <p:transition spd="slow">
    <p:wipe/>
  </p:transition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249720335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3" name="Image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anchor="b" anchorCtr="0">
            <a:noAutofit/>
          </a:bodyPr>
          <a:lstStyle>
            <a:lvl1pPr algn="l">
              <a:lnSpc>
                <a:spcPct val="100000"/>
              </a:lnSpc>
              <a:defRPr sz="36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306105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Image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85621272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2412982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6" name="Image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Image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29732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316798537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Shape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indent="-283464">
              <a:spcBef>
                <a:spcPts val="1000"/>
              </a:spcBef>
              <a:defRPr sz="1800"/>
            </a:lvl2pPr>
            <a:lvl3pPr indent="-283464">
              <a:spcBef>
                <a:spcPts val="1000"/>
              </a:spcBef>
              <a:defRPr sz="1800"/>
            </a:lvl3pPr>
            <a:lvl4pPr indent="-283464">
              <a:spcBef>
                <a:spcPts val="1000"/>
              </a:spcBef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Shape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21" name="Freeform: Shape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4" name="Slide Number Placeholder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Image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/>
          <a:lstStyle>
            <a:lvl1pPr algn="ctr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292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8" r:id="rId14"/>
    <p:sldLayoutId id="2147483709" r:id="rId15"/>
    <p:sldLayoutId id="2147483710" r:id="rId16"/>
    <p:sldLayoutId id="2147483711" r:id="rId17"/>
    <p:sldLayoutId id="2147483663" r:id="rId18"/>
    <p:sldLayoutId id="2147483680" r:id="rId19"/>
    <p:sldLayoutId id="2147483687" r:id="rId20"/>
    <p:sldLayoutId id="2147483689" r:id="rId21"/>
    <p:sldLayoutId id="2147483691" r:id="rId22"/>
    <p:sldLayoutId id="2147483692" r:id="rId23"/>
  </p:sldLayoutIdLst>
  <p:transition spd="slow">
    <p:wip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9790" y="810227"/>
            <a:ext cx="6392421" cy="4121991"/>
          </a:xfrm>
        </p:spPr>
        <p:txBody>
          <a:bodyPr anchor="ctr"/>
          <a:lstStyle/>
          <a:p>
            <a:br>
              <a:rPr lang="en-CA" dirty="0"/>
            </a:br>
            <a:r>
              <a:rPr lang="en-CA" dirty="0">
                <a:solidFill>
                  <a:schemeClr val="tx1"/>
                </a:solidFill>
              </a:rPr>
              <a:t>CPCA </a:t>
            </a:r>
            <a:br>
              <a:rPr lang="en-CA" dirty="0">
                <a:solidFill>
                  <a:schemeClr val="tx1"/>
                </a:solidFill>
              </a:rPr>
            </a:br>
            <a:r>
              <a:rPr lang="en-CA" dirty="0">
                <a:solidFill>
                  <a:schemeClr val="tx1"/>
                </a:solidFill>
              </a:rPr>
              <a:t>Traffic Safety Committee</a:t>
            </a:r>
            <a:br>
              <a:rPr lang="en-CA" dirty="0"/>
            </a:br>
            <a:r>
              <a:rPr lang="en-CA" sz="2800" i="1" dirty="0">
                <a:solidFill>
                  <a:srgbClr val="00B0F0"/>
                </a:solidFill>
              </a:rPr>
              <a:t>AGM Presentation</a:t>
            </a:r>
            <a:br>
              <a:rPr lang="en-CA" sz="2800" i="1" dirty="0">
                <a:solidFill>
                  <a:srgbClr val="00B0F0"/>
                </a:solidFill>
              </a:rPr>
            </a:br>
            <a:r>
              <a:rPr lang="en-CA" sz="2800" i="1" dirty="0">
                <a:solidFill>
                  <a:srgbClr val="00B0F0"/>
                </a:solidFill>
              </a:rPr>
              <a:t>Nov 5, 2025</a:t>
            </a:r>
            <a:endParaRPr lang="en-US" sz="2800" i="1" dirty="0">
              <a:solidFill>
                <a:srgbClr val="00B0F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F12450-07C2-5E57-764D-406C1168E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2175" y="156119"/>
            <a:ext cx="1247650" cy="130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057274"/>
            <a:ext cx="7965461" cy="655148"/>
          </a:xfrm>
        </p:spPr>
        <p:txBody>
          <a:bodyPr/>
          <a:lstStyle/>
          <a:p>
            <a:r>
              <a:rPr lang="en-US" b="0" dirty="0"/>
              <a:t>Agenda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11C33-898C-4414-4665-5136EB6FC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0565" y="2133600"/>
            <a:ext cx="7965460" cy="3667127"/>
          </a:xfrm>
        </p:spPr>
        <p:txBody>
          <a:bodyPr>
            <a:normAutofit/>
          </a:bodyPr>
          <a:lstStyle/>
          <a:p>
            <a:r>
              <a:rPr lang="en-US" sz="2400" dirty="0"/>
              <a:t>Since our last AGM</a:t>
            </a:r>
          </a:p>
          <a:p>
            <a:endParaRPr lang="en-US" sz="2400" dirty="0"/>
          </a:p>
          <a:p>
            <a:r>
              <a:rPr lang="en-US" sz="2400" dirty="0"/>
              <a:t>Results of April 2025 Traffic Survey</a:t>
            </a:r>
          </a:p>
          <a:p>
            <a:endParaRPr lang="en-US" sz="2400" dirty="0"/>
          </a:p>
          <a:p>
            <a:r>
              <a:rPr lang="en-US" sz="2400" dirty="0"/>
              <a:t>Upcoming events</a:t>
            </a:r>
          </a:p>
          <a:p>
            <a:endParaRPr lang="en-US" sz="2400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447588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F343D-18BC-8397-D590-800789F1A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869A9-1046-6710-2CE2-E1443FEC5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057274"/>
            <a:ext cx="7965461" cy="655148"/>
          </a:xfrm>
        </p:spPr>
        <p:txBody>
          <a:bodyPr/>
          <a:lstStyle/>
          <a:p>
            <a:r>
              <a:rPr lang="en-US" sz="3200" b="0" dirty="0"/>
              <a:t>Since our last AGM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31269-AD84-C9DE-94DE-EB3A1DE97A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0565" y="2133600"/>
            <a:ext cx="7965460" cy="3667127"/>
          </a:xfrm>
        </p:spPr>
        <p:txBody>
          <a:bodyPr>
            <a:normAutofit/>
          </a:bodyPr>
          <a:lstStyle/>
          <a:p>
            <a:pPr marL="342900" indent="-342900"/>
            <a:r>
              <a:rPr lang="en-US" sz="2400" dirty="0"/>
              <a:t>Survey sent out</a:t>
            </a:r>
          </a:p>
          <a:p>
            <a:pPr marL="342900" indent="-342900"/>
            <a:r>
              <a:rPr lang="en-US" sz="2400" dirty="0"/>
              <a:t>Decline in traffic congestion on weekend probably due to shifting of NCC Bike Day hours</a:t>
            </a:r>
          </a:p>
          <a:p>
            <a:pPr marL="626364" lvl="1" indent="-342900"/>
            <a:r>
              <a:rPr lang="en-US" dirty="0"/>
              <a:t>Still noticing traffic congestion in the </a:t>
            </a:r>
            <a:r>
              <a:rPr lang="en-US" dirty="0" err="1"/>
              <a:t>neighbourhood</a:t>
            </a:r>
            <a:r>
              <a:rPr lang="en-US" dirty="0"/>
              <a:t> when events close the KZM</a:t>
            </a:r>
          </a:p>
          <a:p>
            <a:pPr marL="342900" indent="-342900"/>
            <a:r>
              <a:rPr lang="en-US" sz="2400" dirty="0"/>
              <a:t>Reached out to Safer Roads Ottawa to organize upcoming Bike Rodeo and other events</a:t>
            </a:r>
          </a:p>
          <a:p>
            <a:pPr marL="342900" indent="-342900"/>
            <a:endParaRPr lang="en-US" sz="2400" dirty="0"/>
          </a:p>
          <a:p>
            <a:endParaRPr lang="en-US" sz="2400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452304FF-413B-3624-8CBE-A3E51F661B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23314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17E5B-FA02-284A-ACC6-FE701FBF4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057274"/>
            <a:ext cx="7965461" cy="671773"/>
          </a:xfrm>
        </p:spPr>
        <p:txBody>
          <a:bodyPr/>
          <a:lstStyle/>
          <a:p>
            <a:r>
              <a:rPr lang="en-CA" sz="3200" b="0" dirty="0"/>
              <a:t>Traffic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A4156-6F18-4640-1B36-51738E9EDEF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/>
            <a:r>
              <a:rPr lang="en-US" sz="2400" dirty="0"/>
              <a:t>Survey was live from April 15 to 30</a:t>
            </a:r>
          </a:p>
          <a:p>
            <a:pPr marL="342900" indent="-342900"/>
            <a:r>
              <a:rPr lang="en-US" sz="2400" dirty="0"/>
              <a:t>The Traffic Safety Survey was an opportunity for residents to provide feedback in identifying traffic issues and problem areas within Champlain Park.</a:t>
            </a:r>
          </a:p>
          <a:p>
            <a:pPr marL="342900" indent="-342900"/>
            <a:r>
              <a:rPr lang="en-US" sz="2400" dirty="0"/>
              <a:t>Residents were asked:</a:t>
            </a:r>
          </a:p>
          <a:p>
            <a:pPr marL="690372" lvl="1" indent="-342900"/>
            <a:r>
              <a:rPr lang="en-US" sz="1900" dirty="0"/>
              <a:t>Top 3 priorities of traffic related issues within CP</a:t>
            </a:r>
          </a:p>
          <a:p>
            <a:pPr marL="690372" lvl="1" indent="-342900"/>
            <a:r>
              <a:rPr lang="en-US" sz="1900" dirty="0"/>
              <a:t>Areas where issues were identified</a:t>
            </a:r>
          </a:p>
          <a:p>
            <a:pPr marL="690372" lvl="1" indent="-342900"/>
            <a:r>
              <a:rPr lang="en-US" sz="1900" dirty="0"/>
              <a:t>Changes you would like to see to increase traffic safety</a:t>
            </a:r>
            <a:endParaRPr lang="en-CA" sz="1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BDC996-CB09-0276-A396-962FE686D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45469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6F9B8-232F-74BD-9FB3-D36B884A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7DA6-37F1-2540-CAFA-B0FDC3184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057274"/>
            <a:ext cx="7965461" cy="671773"/>
          </a:xfrm>
        </p:spPr>
        <p:txBody>
          <a:bodyPr/>
          <a:lstStyle/>
          <a:p>
            <a:r>
              <a:rPr lang="en-US" sz="3200" b="0" dirty="0"/>
              <a:t>Traffic Survey Results</a:t>
            </a:r>
            <a:endParaRPr lang="en-CA" sz="3200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97219-0E14-9CFD-B6A6-7C2A84B94F2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sz="2400" dirty="0"/>
              <a:t>We received 62 responses highlighting 163 issues</a:t>
            </a:r>
          </a:p>
          <a:p>
            <a:pPr marL="342900" indent="-342900"/>
            <a:r>
              <a:rPr lang="en-US" sz="2400" dirty="0"/>
              <a:t>Summary:</a:t>
            </a:r>
          </a:p>
          <a:p>
            <a:pPr marL="626364" lvl="1" indent="-342900"/>
            <a:r>
              <a:rPr lang="en-US" dirty="0"/>
              <a:t>Cut-thru traffic and speeding are the biggest offenders</a:t>
            </a:r>
          </a:p>
          <a:p>
            <a:pPr marL="626364" lvl="1" indent="-342900"/>
            <a:r>
              <a:rPr lang="en-US" dirty="0"/>
              <a:t>By location, Clearview, Northwestern and Amanda Avenues are the main trouble spots</a:t>
            </a:r>
          </a:p>
          <a:p>
            <a:pPr marL="342900" indent="-342900"/>
            <a:endParaRPr lang="en-US" sz="2000" dirty="0"/>
          </a:p>
          <a:p>
            <a:pPr marL="342900" indent="-342900"/>
            <a:r>
              <a:rPr lang="en-US" dirty="0"/>
              <a:t>Note: Island Park Drive and Scott Street issues are not included but will not be ignored.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12F471-2676-79C5-B9DA-FF7531A140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843800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21A4066-B261-49FE-952E-A0FE3EE7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81B4579-E2EA-4BD7-94FF-0A0BEE13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353088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37F31A3-15B6-9390-3DE9-71DF280AA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67" y="681644"/>
            <a:ext cx="4743438" cy="9930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Traffic Survey </a:t>
            </a:r>
            <a:endParaRPr lang="en-US" sz="24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958111-BC13-4D45-AB27-0C2C83F9B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B4148-758E-4A3D-5383-6A3A7D861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8299" y="2015732"/>
            <a:ext cx="4739806" cy="3450613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focus of this survey was within our community boundaries: </a:t>
            </a:r>
          </a:p>
          <a:p>
            <a:pPr marL="690372" lvl="1" indent="-342900">
              <a:buFont typeface="Arial" panose="020B0604020202020204" pitchFamily="34" charset="0"/>
              <a:buChar char="•"/>
            </a:pPr>
            <a:r>
              <a:rPr lang="en-US" sz="1900" dirty="0"/>
              <a:t>west of Tunney's Pasture,</a:t>
            </a:r>
          </a:p>
          <a:p>
            <a:pPr marL="690372" lvl="1" indent="-342900">
              <a:buFont typeface="Arial" panose="020B0604020202020204" pitchFamily="34" charset="0"/>
              <a:buChar char="•"/>
            </a:pPr>
            <a:r>
              <a:rPr lang="en-US" sz="1900" dirty="0"/>
              <a:t>north of Scott Street,</a:t>
            </a:r>
          </a:p>
          <a:p>
            <a:pPr marL="690372" lvl="1" indent="-342900">
              <a:buFont typeface="Arial" panose="020B0604020202020204" pitchFamily="34" charset="0"/>
              <a:buChar char="•"/>
            </a:pPr>
            <a:r>
              <a:rPr lang="en-US" sz="1900" dirty="0"/>
              <a:t>along the eastside of Island Park,</a:t>
            </a:r>
          </a:p>
          <a:p>
            <a:pPr marL="690372" lvl="1" indent="-342900">
              <a:buFont typeface="Arial" panose="020B0604020202020204" pitchFamily="34" charset="0"/>
              <a:buChar char="•"/>
            </a:pPr>
            <a:r>
              <a:rPr lang="en-US" sz="1900" dirty="0"/>
              <a:t>south of the Kichi </a:t>
            </a:r>
            <a:r>
              <a:rPr lang="en-US" sz="1900" dirty="0" err="1"/>
              <a:t>Zībī</a:t>
            </a:r>
            <a:r>
              <a:rPr lang="en-US" sz="1900" dirty="0"/>
              <a:t> </a:t>
            </a:r>
            <a:r>
              <a:rPr lang="en-US" sz="1900" dirty="0" err="1"/>
              <a:t>Mīkan</a:t>
            </a:r>
            <a:r>
              <a:rPr lang="en-US" sz="19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Issues outside boundaries were pulled from the table but will not be discarded</a:t>
            </a:r>
          </a:p>
          <a:p>
            <a:pPr marL="233172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2188758-E18A-4CE5-9D03-F4BF5D887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0131" y="482171"/>
            <a:ext cx="6091791" cy="5149101"/>
            <a:chOff x="5446003" y="583365"/>
            <a:chExt cx="6091790" cy="5181928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21513DD-C15F-4381-AEA6-ED9E5E218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ED2DE01-7F43-4858-85FC-27022DA78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99E1C61-FA43-59E1-3CA9-857731B96DB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0211" r="1" b="2156"/>
          <a:stretch>
            <a:fillRect/>
          </a:stretch>
        </p:blipFill>
        <p:spPr>
          <a:xfrm>
            <a:off x="5778956" y="857912"/>
            <a:ext cx="5461780" cy="437564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42F4933-2ECF-4EE5-BCE4-F19E3CA60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6FAC23C-014D-4AC5-AD1B-36F7D0E7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657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AB1CA-DEF3-5F16-C4B3-6A9705DD6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D76A4-A3D4-3A39-8E6B-D309C04A68F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7" y="1825840"/>
            <a:ext cx="7043618" cy="397488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690372" lvl="1" indent="-342900"/>
            <a:r>
              <a:rPr lang="en-US" dirty="0"/>
              <a:t>Each response was reviewed and categorized</a:t>
            </a:r>
          </a:p>
          <a:p>
            <a:pPr marL="690372" lvl="1" indent="-342900"/>
            <a:endParaRPr lang="en-US" dirty="0"/>
          </a:p>
          <a:p>
            <a:pPr marL="690372" lvl="1" indent="-342900"/>
            <a:r>
              <a:rPr lang="en-US" dirty="0"/>
              <a:t>Location was recorded where indicated</a:t>
            </a:r>
          </a:p>
          <a:p>
            <a:pPr marL="690372" lvl="1" indent="-342900"/>
            <a:endParaRPr lang="en-US" dirty="0"/>
          </a:p>
          <a:p>
            <a:pPr marL="690372" lvl="1" indent="-342900"/>
            <a:r>
              <a:rPr lang="en-US" dirty="0"/>
              <a:t>Table was created to highlight issues and problem areas</a:t>
            </a:r>
          </a:p>
          <a:p>
            <a:pPr marL="690372" lvl="1" indent="-342900"/>
            <a:endParaRPr lang="en-US" dirty="0"/>
          </a:p>
          <a:p>
            <a:pPr marL="690372" lvl="1" indent="-342900"/>
            <a:r>
              <a:rPr lang="en-US" dirty="0"/>
              <a:t>Submissions were reviewed as they were received</a:t>
            </a:r>
          </a:p>
          <a:p>
            <a:pPr marL="1028700" lvl="2" indent="-342900"/>
            <a:r>
              <a:rPr lang="en-US" sz="1800" dirty="0"/>
              <a:t>Except a couple issues which were actually suggestions for change</a:t>
            </a:r>
          </a:p>
          <a:p>
            <a:pPr lvl="1" indent="0">
              <a:buNone/>
            </a:pPr>
            <a:endParaRPr lang="en-US" sz="2600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9C80BE91-9B5C-16AF-52F5-953D4C5E2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9" y="619626"/>
            <a:ext cx="7043617" cy="1226561"/>
          </a:xfrm>
        </p:spPr>
        <p:txBody>
          <a:bodyPr/>
          <a:lstStyle/>
          <a:p>
            <a:pPr algn="ctr"/>
            <a:r>
              <a:rPr lang="en-CA" dirty="0"/>
              <a:t>Traffic Survey Results</a:t>
            </a:r>
            <a:br>
              <a:rPr lang="en-CA" dirty="0"/>
            </a:br>
            <a:r>
              <a:rPr lang="en-CA" dirty="0"/>
              <a:t>Methodology</a:t>
            </a:r>
          </a:p>
        </p:txBody>
      </p:sp>
    </p:spTree>
    <p:extLst>
      <p:ext uri="{BB962C8B-B14F-4D97-AF65-F5344CB8AC3E}">
        <p14:creationId xmlns:p14="http://schemas.microsoft.com/office/powerpoint/2010/main" val="307939021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5A8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66B98B-A31D-E70E-57E1-B7586B9F37F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D5186679-5356-DDC2-D874-4C63C8CB4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75" y="779462"/>
            <a:ext cx="10812087" cy="534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013514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0F378-2765-C514-11C1-3B299221F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468FFC-8F68-8FE6-FF26-CAE63B0F28F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7" y="1825840"/>
            <a:ext cx="7043618" cy="397488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690372" lvl="1" indent="-342900"/>
            <a:r>
              <a:rPr lang="en-US" sz="3200" dirty="0"/>
              <a:t>Bussing</a:t>
            </a:r>
          </a:p>
          <a:p>
            <a:pPr marL="690372" lvl="1" indent="-342900"/>
            <a:endParaRPr lang="en-US" dirty="0"/>
          </a:p>
          <a:p>
            <a:pPr marL="1028700" lvl="2" indent="-342900"/>
            <a:r>
              <a:rPr lang="en-US" dirty="0"/>
              <a:t>Only 1submission identified Bussing as an issue</a:t>
            </a:r>
          </a:p>
          <a:p>
            <a:pPr marL="1028700" lvl="2" indent="-342900"/>
            <a:endParaRPr lang="en-US" dirty="0"/>
          </a:p>
          <a:p>
            <a:pPr marL="1028700" lvl="2" indent="-342900"/>
            <a:r>
              <a:rPr lang="en-US" dirty="0"/>
              <a:t>Not sure what we can do about this as it is really and OC Transpo matter</a:t>
            </a:r>
          </a:p>
          <a:p>
            <a:pPr lvl="2" indent="0">
              <a:buNone/>
            </a:pPr>
            <a:endParaRPr lang="en-US" dirty="0"/>
          </a:p>
          <a:p>
            <a:pPr lvl="2" indent="0">
              <a:buNone/>
            </a:pPr>
            <a:r>
              <a:rPr lang="en-US" dirty="0"/>
              <a:t> </a:t>
            </a:r>
          </a:p>
          <a:p>
            <a:pPr marL="690372" lvl="1" indent="-342900"/>
            <a:endParaRPr lang="en-US" dirty="0"/>
          </a:p>
          <a:p>
            <a:pPr marL="690372" lvl="1" indent="-342900"/>
            <a:endParaRPr lang="en-US" dirty="0"/>
          </a:p>
          <a:p>
            <a:pPr marL="690372" lvl="1" indent="-342900"/>
            <a:endParaRPr lang="en-US" dirty="0"/>
          </a:p>
          <a:p>
            <a:pPr marL="690372" lvl="1" indent="-342900"/>
            <a:endParaRPr lang="en-US" dirty="0"/>
          </a:p>
          <a:p>
            <a:pPr marL="690372" lvl="1" indent="-342900"/>
            <a:endParaRPr lang="en-US" dirty="0"/>
          </a:p>
          <a:p>
            <a:pPr marL="690372" lvl="1" indent="-342900"/>
            <a:endParaRPr lang="en-US" dirty="0"/>
          </a:p>
          <a:p>
            <a:pPr marL="690372" lvl="1" indent="-342900"/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A8883DF5-00E2-7398-5A12-D7E8433F0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9" y="735242"/>
            <a:ext cx="7043617" cy="1340895"/>
          </a:xfrm>
        </p:spPr>
        <p:txBody>
          <a:bodyPr/>
          <a:lstStyle/>
          <a:p>
            <a:pPr algn="ctr"/>
            <a:r>
              <a:rPr lang="en-CA" dirty="0"/>
              <a:t>Traffic Survey Results</a:t>
            </a:r>
            <a:br>
              <a:rPr lang="en-CA" dirty="0"/>
            </a:br>
            <a:r>
              <a:rPr lang="en-CA" dirty="0"/>
              <a:t>	</a:t>
            </a:r>
            <a:r>
              <a:rPr lang="en-CA" sz="3200" dirty="0"/>
              <a:t>Issues Categories</a:t>
            </a:r>
          </a:p>
        </p:txBody>
      </p:sp>
    </p:spTree>
    <p:extLst>
      <p:ext uri="{BB962C8B-B14F-4D97-AF65-F5344CB8AC3E}">
        <p14:creationId xmlns:p14="http://schemas.microsoft.com/office/powerpoint/2010/main" val="223854104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C0A6E-3943-6253-EEF8-534165E6F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231228-45C2-7331-1EEC-4BC752BE1CD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7" y="1825840"/>
            <a:ext cx="7043618" cy="397488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690372" lvl="1" indent="-342900"/>
            <a:r>
              <a:rPr lang="en-US" sz="3200" dirty="0"/>
              <a:t>Cut-thru Traffic</a:t>
            </a:r>
          </a:p>
          <a:p>
            <a:pPr marL="1028700" lvl="2" indent="-342900"/>
            <a:endParaRPr lang="en-US" dirty="0"/>
          </a:p>
          <a:p>
            <a:pPr marL="1028700" lvl="2" indent="-342900"/>
            <a:r>
              <a:rPr lang="en-US" dirty="0"/>
              <a:t>By far the largest problem at 38% of issues identified</a:t>
            </a:r>
          </a:p>
          <a:p>
            <a:pPr marL="1028700" lvl="2" indent="-342900"/>
            <a:endParaRPr lang="en-US" dirty="0"/>
          </a:p>
          <a:p>
            <a:pPr marL="1028700" lvl="2" indent="-342900"/>
            <a:r>
              <a:rPr lang="en-US" dirty="0"/>
              <a:t>Also Involves speeding and ignoring traffic laws</a:t>
            </a:r>
          </a:p>
          <a:p>
            <a:pPr marL="1028700" lvl="2" indent="-342900"/>
            <a:endParaRPr lang="en-US" dirty="0"/>
          </a:p>
          <a:p>
            <a:pPr marL="1028700" lvl="2" indent="-342900"/>
            <a:r>
              <a:rPr lang="en-US" dirty="0"/>
              <a:t>Some commented that this has gotten better since the adjustment to NCC </a:t>
            </a:r>
            <a:r>
              <a:rPr lang="en-US" dirty="0" err="1"/>
              <a:t>Bikeday</a:t>
            </a:r>
            <a:r>
              <a:rPr lang="en-US" dirty="0"/>
              <a:t> hours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8C70CD84-8472-704B-B280-32C2F11D3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9" y="735242"/>
            <a:ext cx="7043617" cy="1340895"/>
          </a:xfrm>
        </p:spPr>
        <p:txBody>
          <a:bodyPr/>
          <a:lstStyle/>
          <a:p>
            <a:pPr algn="ctr"/>
            <a:r>
              <a:rPr lang="en-CA" dirty="0"/>
              <a:t>Traffic Survey Results</a:t>
            </a:r>
            <a:br>
              <a:rPr lang="en-CA" dirty="0"/>
            </a:br>
            <a:r>
              <a:rPr lang="en-CA" dirty="0"/>
              <a:t>	- </a:t>
            </a:r>
            <a:r>
              <a:rPr lang="en-CA" sz="3200" dirty="0"/>
              <a:t>Issues Categories </a:t>
            </a:r>
            <a:r>
              <a:rPr lang="en-CA" sz="2800" dirty="0"/>
              <a:t>(cont’d)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433350221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9A255-A712-2607-A65B-76C1D98EE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231B7-1817-933E-B955-3B06D2B92DA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7" y="1836924"/>
            <a:ext cx="7043618" cy="397488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690372" lvl="1" indent="-342900"/>
            <a:r>
              <a:rPr lang="en-US" sz="3200" dirty="0"/>
              <a:t>Infrastructure</a:t>
            </a:r>
          </a:p>
          <a:p>
            <a:pPr marL="1028700" lvl="2" indent="-342900"/>
            <a:endParaRPr lang="en-US" dirty="0"/>
          </a:p>
          <a:p>
            <a:pPr marL="1028700" lvl="2" indent="-342900"/>
            <a:r>
              <a:rPr lang="en-US" dirty="0"/>
              <a:t>General condition of the roads</a:t>
            </a:r>
          </a:p>
          <a:p>
            <a:pPr marL="1028700" lvl="2" indent="-342900"/>
            <a:endParaRPr lang="en-US" dirty="0"/>
          </a:p>
          <a:p>
            <a:pPr marL="1028700" lvl="2" indent="-342900"/>
            <a:r>
              <a:rPr lang="en-US" dirty="0"/>
              <a:t>Lack of sidewalks</a:t>
            </a:r>
          </a:p>
          <a:p>
            <a:pPr marL="1028700" lvl="2" indent="-342900"/>
            <a:endParaRPr lang="en-US" dirty="0"/>
          </a:p>
          <a:p>
            <a:pPr marL="1028700" lvl="2" indent="-342900"/>
            <a:r>
              <a:rPr lang="en-US" dirty="0"/>
              <a:t>Current traffic calming measures</a:t>
            </a:r>
          </a:p>
          <a:p>
            <a:pPr lvl="2" indent="0">
              <a:buNone/>
            </a:pPr>
            <a:endParaRPr lang="en-US" sz="3900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A88B157-9340-F449-18F5-6F206993C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9" y="735242"/>
            <a:ext cx="7043617" cy="1340895"/>
          </a:xfrm>
        </p:spPr>
        <p:txBody>
          <a:bodyPr/>
          <a:lstStyle/>
          <a:p>
            <a:pPr algn="ctr"/>
            <a:r>
              <a:rPr lang="en-CA" dirty="0"/>
              <a:t>Traffic Survey Results</a:t>
            </a:r>
            <a:br>
              <a:rPr lang="en-CA" dirty="0"/>
            </a:br>
            <a:r>
              <a:rPr lang="en-CA" dirty="0"/>
              <a:t>	- </a:t>
            </a:r>
            <a:r>
              <a:rPr lang="en-CA" sz="3200" dirty="0"/>
              <a:t>Issues Categories </a:t>
            </a:r>
            <a:r>
              <a:rPr lang="en-CA" sz="2800" dirty="0"/>
              <a:t>(cont’d)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184654132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77AD2-3062-661D-9A0F-18B29A08B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69184F-D08D-CC3B-CDA8-BE69C793DA1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7" y="1825840"/>
            <a:ext cx="7043618" cy="397488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690372" lvl="1" indent="-342900"/>
            <a:r>
              <a:rPr lang="en-US" sz="3200" dirty="0"/>
              <a:t>The Ottawa Mosque</a:t>
            </a:r>
          </a:p>
          <a:p>
            <a:pPr marL="1028700" lvl="2" indent="-342900"/>
            <a:endParaRPr lang="en-US" sz="2800" dirty="0"/>
          </a:p>
          <a:p>
            <a:pPr marL="1028700" lvl="2" indent="-342900"/>
            <a:r>
              <a:rPr lang="en-US" dirty="0"/>
              <a:t>A mix of issues and kudos</a:t>
            </a:r>
          </a:p>
          <a:p>
            <a:pPr lvl="2" indent="0">
              <a:buNone/>
            </a:pPr>
            <a:endParaRPr lang="en-US" dirty="0"/>
          </a:p>
          <a:p>
            <a:pPr marL="1028700" lvl="2" indent="-342900"/>
            <a:r>
              <a:rPr lang="en-US" dirty="0"/>
              <a:t>Issues are localized to the area of the Mosque itself</a:t>
            </a:r>
          </a:p>
          <a:p>
            <a:pPr marL="1028700" lvl="2" indent="-342900"/>
            <a:endParaRPr lang="en-US" dirty="0"/>
          </a:p>
          <a:p>
            <a:pPr marL="1028700" lvl="2" indent="-342900"/>
            <a:r>
              <a:rPr lang="en-US" dirty="0"/>
              <a:t>Most of the issues stem around parking although speeding was also brought up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558518A-67E5-D3EA-6C0F-4CF90656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9" y="735242"/>
            <a:ext cx="7043617" cy="1340895"/>
          </a:xfrm>
        </p:spPr>
        <p:txBody>
          <a:bodyPr/>
          <a:lstStyle/>
          <a:p>
            <a:pPr algn="ctr"/>
            <a:r>
              <a:rPr lang="en-CA" dirty="0"/>
              <a:t>Traffic Survey Results</a:t>
            </a:r>
            <a:br>
              <a:rPr lang="en-CA" dirty="0"/>
            </a:br>
            <a:r>
              <a:rPr lang="en-CA" dirty="0"/>
              <a:t>	- </a:t>
            </a:r>
            <a:r>
              <a:rPr lang="en-CA" sz="3200" dirty="0"/>
              <a:t>Issues Categories </a:t>
            </a:r>
            <a:r>
              <a:rPr lang="en-CA" sz="2800" dirty="0"/>
              <a:t>(cont’d)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1753525600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397E4-7736-9A76-1DBD-708298220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8E3186-62DD-9E26-BD67-03CD2F5FAC9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7" y="1825840"/>
            <a:ext cx="7043618" cy="397488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690372" lvl="1" indent="-342900"/>
            <a:r>
              <a:rPr lang="en-US" sz="3200" dirty="0"/>
              <a:t>Parking</a:t>
            </a:r>
          </a:p>
          <a:p>
            <a:pPr marL="1028700" lvl="2" indent="-342900"/>
            <a:endParaRPr lang="en-US" sz="2800" dirty="0"/>
          </a:p>
          <a:p>
            <a:pPr marL="1028700" lvl="2" indent="-342900"/>
            <a:r>
              <a:rPr lang="en-US" dirty="0"/>
              <a:t>Currently an issue mostly surrounding the Mosque</a:t>
            </a:r>
          </a:p>
          <a:p>
            <a:pPr marL="1028700" lvl="2" indent="-342900"/>
            <a:endParaRPr lang="en-US" dirty="0"/>
          </a:p>
          <a:p>
            <a:pPr marL="1028700" lvl="2" indent="-342900"/>
            <a:r>
              <a:rPr lang="en-US" dirty="0"/>
              <a:t>May be an issue to be monitored in the future with the Tunney’s Pasture redevelopment project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3DE52F07-F4A3-8327-C957-6FA8CE529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9" y="735242"/>
            <a:ext cx="7043617" cy="1340895"/>
          </a:xfrm>
        </p:spPr>
        <p:txBody>
          <a:bodyPr/>
          <a:lstStyle/>
          <a:p>
            <a:pPr algn="ctr"/>
            <a:r>
              <a:rPr lang="en-CA" dirty="0"/>
              <a:t>Traffic Survey Results</a:t>
            </a:r>
            <a:br>
              <a:rPr lang="en-CA" dirty="0"/>
            </a:br>
            <a:r>
              <a:rPr lang="en-CA" dirty="0"/>
              <a:t>	- </a:t>
            </a:r>
            <a:r>
              <a:rPr lang="en-CA" sz="3200" dirty="0"/>
              <a:t>Issues Categories </a:t>
            </a:r>
            <a:r>
              <a:rPr lang="en-CA" sz="2800" dirty="0"/>
              <a:t>(cont’d)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1282484595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701D1-6217-79C2-5238-96C7BE344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AAAC0B-B6FF-DA3B-793D-4F6323B1299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7" y="1825840"/>
            <a:ext cx="7043618" cy="397488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690372" lvl="1" indent="-342900"/>
            <a:r>
              <a:rPr lang="en-US" sz="3200" dirty="0"/>
              <a:t>Resident Issues</a:t>
            </a:r>
          </a:p>
          <a:p>
            <a:pPr marL="1028700" lvl="2" indent="-342900"/>
            <a:endParaRPr lang="en-US" dirty="0"/>
          </a:p>
          <a:p>
            <a:pPr marL="1028700" lvl="2" indent="-342900"/>
            <a:r>
              <a:rPr lang="en-US" dirty="0"/>
              <a:t>Issues raised include hedges blocking views at intersections and cars driving the wrong way on roads</a:t>
            </a:r>
          </a:p>
          <a:p>
            <a:pPr marL="1028700" lvl="2" indent="-342900"/>
            <a:endParaRPr lang="en-US" dirty="0"/>
          </a:p>
          <a:p>
            <a:pPr marL="1028700" lvl="2" indent="-342900"/>
            <a:r>
              <a:rPr lang="en-US" dirty="0"/>
              <a:t>Please inspect your properties to see if there something you can do to improve visibility at intersections</a:t>
            </a:r>
          </a:p>
          <a:p>
            <a:pPr marL="1028700" lvl="2" indent="-342900"/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8F640FB1-A5A8-CC12-9F46-A9D8BF303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9" y="735242"/>
            <a:ext cx="7043617" cy="1340895"/>
          </a:xfrm>
        </p:spPr>
        <p:txBody>
          <a:bodyPr/>
          <a:lstStyle/>
          <a:p>
            <a:pPr algn="ctr"/>
            <a:r>
              <a:rPr lang="en-CA" dirty="0"/>
              <a:t>Traffic Survey Results</a:t>
            </a:r>
            <a:br>
              <a:rPr lang="en-CA" dirty="0"/>
            </a:br>
            <a:r>
              <a:rPr lang="en-CA" dirty="0"/>
              <a:t>	- </a:t>
            </a:r>
            <a:r>
              <a:rPr lang="en-CA" sz="3200" dirty="0"/>
              <a:t>Issues Categories </a:t>
            </a:r>
            <a:r>
              <a:rPr lang="en-CA" sz="2800" dirty="0"/>
              <a:t>(cont’d)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1614025118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4843D-86D6-6319-28AE-8BF44B2C3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7D5C60-F786-4329-B133-F5C5F681F37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7" y="1825840"/>
            <a:ext cx="7043618" cy="3974885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690372" lvl="1" indent="-342900"/>
            <a:r>
              <a:rPr lang="en-US" sz="3200" dirty="0"/>
              <a:t>St. George’s School</a:t>
            </a:r>
          </a:p>
          <a:p>
            <a:pPr marL="1028700" lvl="2" indent="-342900"/>
            <a:endParaRPr lang="en-US" dirty="0"/>
          </a:p>
          <a:p>
            <a:pPr marL="1028700" lvl="2" indent="-342900"/>
            <a:r>
              <a:rPr lang="en-US" dirty="0"/>
              <a:t>Small percentage of identified</a:t>
            </a:r>
          </a:p>
          <a:p>
            <a:pPr marL="1028700" lvl="2" indent="-342900"/>
            <a:endParaRPr lang="en-US" dirty="0"/>
          </a:p>
          <a:p>
            <a:pPr marL="1028700" lvl="2" indent="-342900"/>
            <a:r>
              <a:rPr lang="en-US" dirty="0"/>
              <a:t>Issue is with parents bringing their little ones to the school or the daycare</a:t>
            </a:r>
          </a:p>
          <a:p>
            <a:pPr marL="1028700" lvl="2" indent="-342900"/>
            <a:endParaRPr lang="en-US" dirty="0"/>
          </a:p>
          <a:p>
            <a:pPr marL="1028700" lvl="2" indent="-342900"/>
            <a:r>
              <a:rPr lang="en-US" dirty="0"/>
              <a:t>Principal is very responsive to our concerns</a:t>
            </a:r>
          </a:p>
          <a:p>
            <a:pPr marL="1943100" lvl="3" indent="-342900"/>
            <a:r>
              <a:rPr lang="en-US" sz="1800" dirty="0"/>
              <a:t>has reminded parents of students of the speed limit and need to obey traffic laws</a:t>
            </a:r>
            <a:r>
              <a:rPr lang="en-US" dirty="0"/>
              <a:t>	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9C1E845-827D-AE20-EAA8-6507094C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9" y="735242"/>
            <a:ext cx="7043617" cy="1340895"/>
          </a:xfrm>
        </p:spPr>
        <p:txBody>
          <a:bodyPr/>
          <a:lstStyle/>
          <a:p>
            <a:pPr algn="ctr"/>
            <a:r>
              <a:rPr lang="en-CA" dirty="0"/>
              <a:t>Traffic Survey Results</a:t>
            </a:r>
            <a:br>
              <a:rPr lang="en-CA" dirty="0"/>
            </a:br>
            <a:r>
              <a:rPr lang="en-CA" dirty="0"/>
              <a:t>	- </a:t>
            </a:r>
            <a:r>
              <a:rPr lang="en-CA" sz="3200" dirty="0"/>
              <a:t>Issues Categories </a:t>
            </a:r>
            <a:r>
              <a:rPr lang="en-CA" sz="2800" dirty="0"/>
              <a:t>(cont’d)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2501903043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6EECF-9E0D-FF42-D5DA-554804F26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BCB1A-0D7B-9E6E-F7F1-5A434B26DDF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7" y="1825840"/>
            <a:ext cx="7043618" cy="3974885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690372" lvl="1" indent="-342900"/>
            <a:r>
              <a:rPr lang="en-US" sz="3500" dirty="0"/>
              <a:t>Speeding</a:t>
            </a:r>
          </a:p>
          <a:p>
            <a:pPr marL="690372" lvl="1" indent="-342900"/>
            <a:endParaRPr lang="en-US" sz="2600" dirty="0"/>
          </a:p>
          <a:p>
            <a:pPr marL="1028700" lvl="2" indent="-342900"/>
            <a:r>
              <a:rPr lang="en-US" sz="2600" dirty="0"/>
              <a:t>2</a:t>
            </a:r>
            <a:r>
              <a:rPr lang="en-US" sz="2600" baseline="30000" dirty="0"/>
              <a:t>nd</a:t>
            </a:r>
            <a:r>
              <a:rPr lang="en-US" sz="2600" dirty="0"/>
              <a:t> biggest issue with 28% of the responses indicating speeding</a:t>
            </a:r>
          </a:p>
          <a:p>
            <a:pPr marL="1028700" lvl="2" indent="-342900"/>
            <a:endParaRPr lang="en-US" sz="2600" dirty="0"/>
          </a:p>
          <a:p>
            <a:pPr marL="1028700" lvl="2" indent="-342900"/>
            <a:r>
              <a:rPr lang="en-US" sz="2600" dirty="0"/>
              <a:t>Those cutting through the </a:t>
            </a:r>
            <a:r>
              <a:rPr lang="en-US" sz="2600" dirty="0" err="1"/>
              <a:t>neighbourhood</a:t>
            </a:r>
            <a:r>
              <a:rPr lang="en-US" sz="2600" dirty="0"/>
              <a:t> are a big part of the perpetrators</a:t>
            </a:r>
          </a:p>
          <a:p>
            <a:pPr marL="1028700" lvl="2" indent="-342900"/>
            <a:endParaRPr lang="en-US" sz="2600" dirty="0"/>
          </a:p>
          <a:p>
            <a:pPr marL="1028700" lvl="2" indent="-342900"/>
            <a:r>
              <a:rPr lang="en-US" sz="2600" dirty="0"/>
              <a:t>Some residents of CP are also guilty of speeding</a:t>
            </a:r>
          </a:p>
          <a:p>
            <a:pPr marL="1943100" lvl="3" indent="-342900"/>
            <a:r>
              <a:rPr lang="en-US" sz="1900" dirty="0"/>
              <a:t>Reminder that the speed limit is 30km/h in CP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3855A886-17C8-F142-1958-80BC355A0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9" y="735242"/>
            <a:ext cx="7043617" cy="1340895"/>
          </a:xfrm>
        </p:spPr>
        <p:txBody>
          <a:bodyPr/>
          <a:lstStyle/>
          <a:p>
            <a:pPr algn="ctr"/>
            <a:r>
              <a:rPr lang="en-CA" dirty="0"/>
              <a:t>Traffic Survey Results</a:t>
            </a:r>
            <a:br>
              <a:rPr lang="en-CA" dirty="0"/>
            </a:br>
            <a:r>
              <a:rPr lang="en-CA" dirty="0"/>
              <a:t>	- </a:t>
            </a:r>
            <a:r>
              <a:rPr lang="en-CA" sz="3200" dirty="0"/>
              <a:t>Issues Categories </a:t>
            </a:r>
            <a:r>
              <a:rPr lang="en-CA" sz="2800" dirty="0"/>
              <a:t>(cont’d)</a:t>
            </a:r>
            <a:br>
              <a:rPr lang="en-CA" sz="3200" dirty="0"/>
            </a:b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2922725545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C4A390-1647-D25E-24CC-362A76068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C4C39150-DED7-DD32-B6FA-60460FE5B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9C3F45AD-AC7D-D37E-3491-D930C7576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BD247ECC-2087-3BF6-F229-15B59A9CE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A1AA8C08-BAF1-202E-4E3D-A7FC75B62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DEB11DA5-4A60-E19D-0235-BF9AA2796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5A8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4C68EEC-275E-B8DD-0BF9-3BD3C6233BB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43" y="729586"/>
            <a:ext cx="10853914" cy="5398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294492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50432-05F7-03DC-BF0F-E9F426543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E025D-750C-4718-94D4-5506713C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5"/>
            <a:ext cx="7796464" cy="1138251"/>
          </a:xfrm>
        </p:spPr>
        <p:txBody>
          <a:bodyPr/>
          <a:lstStyle/>
          <a:p>
            <a:r>
              <a:rPr lang="en-US" dirty="0"/>
              <a:t>Survey Results</a:t>
            </a:r>
            <a:br>
              <a:rPr lang="en-US" dirty="0"/>
            </a:br>
            <a:r>
              <a:rPr lang="en-US" dirty="0"/>
              <a:t>	- Location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D9568A-AC89-A9E9-65AB-F3BF5375F2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219A58AC-4CAA-5911-BF12-EC0BA5464B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399" y="2011680"/>
            <a:ext cx="7152711" cy="401168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Most of the issues identified are on Clearview, Northwestern and Amanda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 street is </a:t>
            </a:r>
            <a:r>
              <a:rPr lang="en-US" sz="2400" dirty="0" err="1"/>
              <a:t>immuned</a:t>
            </a:r>
            <a:r>
              <a:rPr lang="en-US" sz="2400" dirty="0"/>
              <a:t> to the problems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One resident brought up a good point:</a:t>
            </a:r>
          </a:p>
          <a:p>
            <a:pPr marL="626364" lvl="1" indent="-342900"/>
            <a:r>
              <a:rPr lang="en-US" dirty="0"/>
              <a:t>Traffic calming strategies on one street leads to the issue moving to another street</a:t>
            </a:r>
          </a:p>
          <a:p>
            <a:pPr marL="626364" lvl="1" indent="-342900"/>
            <a:r>
              <a:rPr lang="en-US" dirty="0"/>
              <a:t>Something we need to consider when coming up with solutions</a:t>
            </a:r>
          </a:p>
        </p:txBody>
      </p:sp>
    </p:spTree>
    <p:extLst>
      <p:ext uri="{BB962C8B-B14F-4D97-AF65-F5344CB8AC3E}">
        <p14:creationId xmlns:p14="http://schemas.microsoft.com/office/powerpoint/2010/main" val="3301482046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350A7-4D96-8A53-35FA-58EE92A42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09A71-39C0-BE53-EC32-830465948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6"/>
            <a:ext cx="7796464" cy="838994"/>
          </a:xfrm>
        </p:spPr>
        <p:txBody>
          <a:bodyPr/>
          <a:lstStyle/>
          <a:p>
            <a:r>
              <a:rPr lang="en-US" dirty="0"/>
              <a:t>Suggested solutions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40858E-8364-8B5E-E316-4D8925E08F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5041B6F-52C1-39CE-B272-4ED1CC900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399" y="2011680"/>
            <a:ext cx="7152711" cy="4011685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Greater enforcement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External traffic study needs to be done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Traffic cameras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 couple of locations were identified as needing 4-way stops</a:t>
            </a:r>
          </a:p>
          <a:p>
            <a:pPr marL="626364" lvl="1" indent="-342900"/>
            <a:r>
              <a:rPr lang="en-US" dirty="0" err="1"/>
              <a:t>Sunnymede</a:t>
            </a:r>
            <a:r>
              <a:rPr lang="en-US" dirty="0"/>
              <a:t>/Keyworth</a:t>
            </a:r>
          </a:p>
          <a:p>
            <a:pPr marL="626364" lvl="1" indent="-342900"/>
            <a:r>
              <a:rPr lang="en-US" dirty="0"/>
              <a:t>Cowley/Carleton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More traffic calming measures</a:t>
            </a:r>
          </a:p>
        </p:txBody>
      </p:sp>
    </p:spTree>
    <p:extLst>
      <p:ext uri="{BB962C8B-B14F-4D97-AF65-F5344CB8AC3E}">
        <p14:creationId xmlns:p14="http://schemas.microsoft.com/office/powerpoint/2010/main" val="1826164654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A8A27-0B63-16BF-ED3B-CBF96FBFE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51A11-2680-902E-2843-DCCEF8337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6"/>
            <a:ext cx="7796464" cy="611780"/>
          </a:xfrm>
        </p:spPr>
        <p:txBody>
          <a:bodyPr/>
          <a:lstStyle/>
          <a:p>
            <a:r>
              <a:rPr lang="en-US" dirty="0"/>
              <a:t>What’s Next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BE08E6-E1EC-92EB-D71E-5F1267BDA4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783AA6F0-30EE-1DB4-12C1-235B03E4B5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399" y="2011680"/>
            <a:ext cx="7152711" cy="401168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Traffic Safety Committee will meet in the near future to discuss findings and develop an action 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Traffic blitz to back up what we’ve heard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Create a report for distribution to key influencers</a:t>
            </a:r>
          </a:p>
          <a:p>
            <a:pPr marL="626364" lvl="1" indent="-342900"/>
            <a:r>
              <a:rPr lang="en-US" dirty="0"/>
              <a:t>Jeff </a:t>
            </a:r>
            <a:r>
              <a:rPr lang="en-US" dirty="0" err="1"/>
              <a:t>Lieper</a:t>
            </a:r>
            <a:endParaRPr lang="en-US" dirty="0"/>
          </a:p>
          <a:p>
            <a:pPr marL="626364" lvl="1" indent="-342900"/>
            <a:r>
              <a:rPr lang="en-US" dirty="0"/>
              <a:t>Ottawa Police Services</a:t>
            </a:r>
          </a:p>
          <a:p>
            <a:pPr marL="626364" lvl="1" indent="-342900"/>
            <a:r>
              <a:rPr lang="en-US" dirty="0"/>
              <a:t>Others?</a:t>
            </a:r>
          </a:p>
          <a:p>
            <a:pPr marL="626364" lvl="1" indent="-342900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20975043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816017"/>
            <a:ext cx="6583680" cy="735466"/>
          </a:xfrm>
        </p:spPr>
        <p:txBody>
          <a:bodyPr anchor="b">
            <a:normAutofit/>
          </a:bodyPr>
          <a:lstStyle/>
          <a:p>
            <a:r>
              <a:rPr lang="en-US" sz="3200" dirty="0"/>
              <a:t>Upcoming events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459" y="1966434"/>
            <a:ext cx="7824866" cy="3207344"/>
          </a:xfrm>
        </p:spPr>
        <p:txBody>
          <a:bodyPr>
            <a:normAutofit fontScale="92500"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Traffic blitz to reinforce the concerns in the survey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Guest speaker on Traffic from an expert in the field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Hosting traffic safety events through Safer Roads Ottawa</a:t>
            </a:r>
          </a:p>
          <a:p>
            <a:pPr marL="690372" lvl="1" indent="-342900">
              <a:spcAft>
                <a:spcPts val="600"/>
              </a:spcAft>
            </a:pPr>
            <a:r>
              <a:rPr lang="en-US" sz="2100" dirty="0"/>
              <a:t>Bike rodeo in May 2026</a:t>
            </a:r>
          </a:p>
          <a:p>
            <a:pPr marL="690372" lvl="1" indent="-342900">
              <a:spcAft>
                <a:spcPts val="600"/>
              </a:spcAft>
            </a:pPr>
            <a:r>
              <a:rPr lang="en-US" sz="2100" dirty="0"/>
              <a:t>Traffic awareness campaign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A6C1B414-C961-3661-F4B7-214F4286D2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79294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D0E8F-C990-4647-9107-CB225212D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6B6C1-87F9-96B7-BBAD-F03E3268A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816017"/>
            <a:ext cx="6583680" cy="735466"/>
          </a:xfrm>
        </p:spPr>
        <p:txBody>
          <a:bodyPr anchor="b">
            <a:normAutofit/>
          </a:bodyPr>
          <a:lstStyle/>
          <a:p>
            <a:r>
              <a:rPr lang="en-US" sz="3200" dirty="0"/>
              <a:t>Special Thanks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E96A36-2069-A4EE-53D5-7D2BE2271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459" y="1966434"/>
            <a:ext cx="7247744" cy="3207344"/>
          </a:xfrm>
        </p:spPr>
        <p:txBody>
          <a:bodyPr>
            <a:normAutofit fontScale="92500"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 special thanks to those who have signed up to be on the Champlain Park Traffic Safety Committee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We’re now a team of 8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 New members welcome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And thanks to those who have been with me since the beginning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94A053A8-0E18-856C-3922-7980A22E7E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70131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D22C5-0C9E-B582-A8FE-B45E70A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849783"/>
            <a:ext cx="5715000" cy="746262"/>
          </a:xfrm>
        </p:spPr>
        <p:txBody>
          <a:bodyPr/>
          <a:lstStyle/>
          <a:p>
            <a:pPr algn="ctr"/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5CEF2-E667-BBB5-2EA6-C06F93B6D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1" y="2111433"/>
            <a:ext cx="5715000" cy="3936815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/>
              <a:t>Any comments or suggestions, please reach out at:</a:t>
            </a:r>
          </a:p>
          <a:p>
            <a:pPr algn="ctr"/>
            <a:r>
              <a:rPr lang="en-US" i="1" u="sng" dirty="0">
                <a:solidFill>
                  <a:schemeClr val="accent6">
                    <a:lumMod val="75000"/>
                  </a:schemeClr>
                </a:solidFill>
              </a:rPr>
              <a:t>director4cpca@gmail.com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Bill Baggs</a:t>
            </a:r>
          </a:p>
          <a:p>
            <a:pPr algn="ctr"/>
            <a:r>
              <a:rPr lang="en-US" dirty="0"/>
              <a:t>Chair, CP Traffic Safety Committee</a:t>
            </a:r>
          </a:p>
          <a:p>
            <a:pPr algn="ctr"/>
            <a:r>
              <a:rPr lang="en-US" dirty="0"/>
              <a:t>613 325-2738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17304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A719FA4-954C-4FA8-82CB-206659C3B826}">
  <ds:schemaRefs>
    <ds:schemaRef ds:uri="http://schemas.microsoft.com/office/2006/documentManagement/types"/>
    <ds:schemaRef ds:uri="http://purl.org/dc/dcmitype/"/>
    <ds:schemaRef ds:uri="http://purl.org/dc/terms/"/>
    <ds:schemaRef ds:uri="16c05727-aa75-4e4a-9b5f-8a80a1165891"/>
    <ds:schemaRef ds:uri="http://schemas.microsoft.com/office/2006/metadata/properties"/>
    <ds:schemaRef ds:uri="230e9df3-be65-4c73-a93b-d1236ebd677e"/>
    <ds:schemaRef ds:uri="http://purl.org/dc/elements/1.1/"/>
    <ds:schemaRef ds:uri="http://schemas.microsoft.com/office/infopath/2007/PartnerControls"/>
    <ds:schemaRef ds:uri="71af3243-3dd4-4a8d-8c0d-dd76da1f02a5"/>
    <ds:schemaRef ds:uri="http://schemas.openxmlformats.org/package/2006/metadata/core-propertie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7544</TotalTime>
  <Words>866</Words>
  <Application>Microsoft Office PowerPoint</Application>
  <PresentationFormat>Widescreen</PresentationFormat>
  <Paragraphs>167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Gill Sans MT</vt:lpstr>
      <vt:lpstr>Gallery</vt:lpstr>
      <vt:lpstr> CPCA  Traffic Safety Committee AGM Presentation Nov 5, 2025</vt:lpstr>
      <vt:lpstr>Agenda </vt:lpstr>
      <vt:lpstr>Since our last AGM  </vt:lpstr>
      <vt:lpstr>Traffic Survey</vt:lpstr>
      <vt:lpstr>Traffic Survey Results</vt:lpstr>
      <vt:lpstr>Traffic Survey </vt:lpstr>
      <vt:lpstr>Traffic Survey Results Methodology</vt:lpstr>
      <vt:lpstr>PowerPoint Presentation</vt:lpstr>
      <vt:lpstr>Traffic Survey Results  Issues Categories</vt:lpstr>
      <vt:lpstr>Traffic Survey Results  - Issues Categories (cont’d)</vt:lpstr>
      <vt:lpstr>Traffic Survey Results  - Issues Categories (cont’d)</vt:lpstr>
      <vt:lpstr>Traffic Survey Results  - Issues Categories (cont’d)</vt:lpstr>
      <vt:lpstr>Traffic Survey Results  - Issues Categories (cont’d)</vt:lpstr>
      <vt:lpstr>Traffic Survey Results  - Issues Categories (cont’d)</vt:lpstr>
      <vt:lpstr>Traffic Survey Results  - Issues Categories (cont’d)</vt:lpstr>
      <vt:lpstr>Traffic Survey Results  - Issues Categories (cont’d) </vt:lpstr>
      <vt:lpstr>PowerPoint Presentation</vt:lpstr>
      <vt:lpstr>Survey Results  - Location</vt:lpstr>
      <vt:lpstr>Suggested solutions</vt:lpstr>
      <vt:lpstr>What’s Next</vt:lpstr>
      <vt:lpstr>Upcoming events</vt:lpstr>
      <vt:lpstr>Special Thanks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title</dc:title>
  <dc:subject/>
  <dc:creator>Bill Baggs</dc:creator>
  <cp:lastModifiedBy>Bill Baggs</cp:lastModifiedBy>
  <cp:revision>2</cp:revision>
  <cp:lastPrinted>2024-11-20T20:56:30Z</cp:lastPrinted>
  <dcterms:created xsi:type="dcterms:W3CDTF">2024-11-01T12:45:31Z</dcterms:created>
  <dcterms:modified xsi:type="dcterms:W3CDTF">2025-10-24T20:20:55Z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